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3.xml" ContentType="application/vnd.openxmlformats-officedocument.theme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heme/theme4.xml" ContentType="application/vnd.openxmlformats-officedocument.theme+xml"/>
  <Override PartName="/ppt/theme/theme5.xml" ContentType="application/vnd.openxmlformats-officedocument.theme+xml"/>
  <Override PartName="/ppt/tags/tag78.xml" ContentType="application/vnd.openxmlformats-officedocument.presentationml.tags+xml"/>
  <Override PartName="/ppt/notesSlides/notesSlide1.xml" ContentType="application/vnd.openxmlformats-officedocument.presentationml.notesSlide+xml"/>
  <Override PartName="/ppt/tags/tag79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80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27" r:id="rId2"/>
    <p:sldMasterId id="2147483939" r:id="rId3"/>
    <p:sldMasterId id="2147483976" r:id="rId4"/>
  </p:sldMasterIdLst>
  <p:notesMasterIdLst>
    <p:notesMasterId r:id="rId38"/>
  </p:notesMasterIdLst>
  <p:handoutMasterIdLst>
    <p:handoutMasterId r:id="rId39"/>
  </p:handoutMasterIdLst>
  <p:sldIdLst>
    <p:sldId id="311" r:id="rId5"/>
    <p:sldId id="411" r:id="rId6"/>
    <p:sldId id="390" r:id="rId7"/>
    <p:sldId id="383" r:id="rId8"/>
    <p:sldId id="392" r:id="rId9"/>
    <p:sldId id="393" r:id="rId10"/>
    <p:sldId id="394" r:id="rId11"/>
    <p:sldId id="395" r:id="rId12"/>
    <p:sldId id="396" r:id="rId13"/>
    <p:sldId id="397" r:id="rId14"/>
    <p:sldId id="398" r:id="rId15"/>
    <p:sldId id="399" r:id="rId16"/>
    <p:sldId id="400" r:id="rId17"/>
    <p:sldId id="401" r:id="rId18"/>
    <p:sldId id="410" r:id="rId19"/>
    <p:sldId id="409" r:id="rId20"/>
    <p:sldId id="404" r:id="rId21"/>
    <p:sldId id="405" r:id="rId22"/>
    <p:sldId id="385" r:id="rId23"/>
    <p:sldId id="406" r:id="rId24"/>
    <p:sldId id="412" r:id="rId25"/>
    <p:sldId id="417" r:id="rId26"/>
    <p:sldId id="384" r:id="rId27"/>
    <p:sldId id="414" r:id="rId28"/>
    <p:sldId id="415" r:id="rId29"/>
    <p:sldId id="416" r:id="rId30"/>
    <p:sldId id="387" r:id="rId31"/>
    <p:sldId id="402" r:id="rId32"/>
    <p:sldId id="403" r:id="rId33"/>
    <p:sldId id="407" r:id="rId34"/>
    <p:sldId id="408" r:id="rId35"/>
    <p:sldId id="345" r:id="rId36"/>
    <p:sldId id="329" r:id="rId37"/>
  </p:sldIdLst>
  <p:sldSz cx="9906000" cy="6858000" type="A4"/>
  <p:notesSz cx="6797675" cy="9874250"/>
  <p:custDataLst>
    <p:tags r:id="rId40"/>
  </p:custDataLst>
  <p:defaultTextStyle>
    <a:defPPr>
      <a:defRPr lang="de-DE"/>
    </a:defPPr>
    <a:lvl1pPr marL="0" algn="l" defTabSz="957756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1pPr>
    <a:lvl2pPr marL="478878" algn="l" defTabSz="957756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2pPr>
    <a:lvl3pPr marL="957756" algn="l" defTabSz="957756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3pPr>
    <a:lvl4pPr marL="1436634" algn="l" defTabSz="957756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4pPr>
    <a:lvl5pPr marL="1915510" algn="l" defTabSz="957756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5pPr>
    <a:lvl6pPr marL="2394388" algn="l" defTabSz="957756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6pPr>
    <a:lvl7pPr marL="2873265" algn="l" defTabSz="957756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7pPr>
    <a:lvl8pPr marL="3352143" algn="l" defTabSz="957756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8pPr>
    <a:lvl9pPr marL="3831021" algn="l" defTabSz="957756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>
          <p15:clr>
            <a:srgbClr val="A4A3A4"/>
          </p15:clr>
        </p15:guide>
        <p15:guide id="2" orient="horz" pos="3974">
          <p15:clr>
            <a:srgbClr val="A4A3A4"/>
          </p15:clr>
        </p15:guide>
        <p15:guide id="3" orient="horz" pos="808">
          <p15:clr>
            <a:srgbClr val="A4A3A4"/>
          </p15:clr>
        </p15:guide>
        <p15:guide id="4" orient="horz" pos="1186">
          <p15:clr>
            <a:srgbClr val="A4A3A4"/>
          </p15:clr>
        </p15:guide>
        <p15:guide id="5" pos="449">
          <p15:clr>
            <a:srgbClr val="A4A3A4"/>
          </p15:clr>
        </p15:guide>
        <p15:guide id="6" pos="5794">
          <p15:clr>
            <a:srgbClr val="A4A3A4"/>
          </p15:clr>
        </p15:guide>
        <p15:guide id="7" pos="206">
          <p15:clr>
            <a:srgbClr val="A4A3A4"/>
          </p15:clr>
        </p15:guide>
        <p15:guide id="8" pos="3122">
          <p15:clr>
            <a:srgbClr val="A4A3A4"/>
          </p15:clr>
        </p15:guide>
        <p15:guide id="9" pos="309">
          <p15:clr>
            <a:srgbClr val="A4A3A4"/>
          </p15:clr>
        </p15:guide>
        <p15:guide id="10" pos="3199">
          <p15:clr>
            <a:srgbClr val="A4A3A4"/>
          </p15:clr>
        </p15:guide>
        <p15:guide id="11" pos="3041">
          <p15:clr>
            <a:srgbClr val="A4A3A4"/>
          </p15:clr>
        </p15:guide>
        <p15:guide id="12" pos="603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10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FF0F0"/>
    <a:srgbClr val="AF1C63"/>
    <a:srgbClr val="6D9B82"/>
    <a:srgbClr val="2668A5"/>
    <a:srgbClr val="C5C5C5"/>
    <a:srgbClr val="000000"/>
    <a:srgbClr val="A2BFAF"/>
    <a:srgbClr val="ACB7B2"/>
    <a:srgbClr val="6A9529"/>
    <a:srgbClr val="00A0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47" autoAdjust="0"/>
    <p:restoredTop sz="78099" autoAdjust="0"/>
  </p:normalViewPr>
  <p:slideViewPr>
    <p:cSldViewPr snapToGrid="0">
      <p:cViewPr varScale="1">
        <p:scale>
          <a:sx n="87" d="100"/>
          <a:sy n="87" d="100"/>
        </p:scale>
        <p:origin x="1914" y="78"/>
      </p:cViewPr>
      <p:guideLst>
        <p:guide orient="horz"/>
        <p:guide orient="horz" pos="3974"/>
        <p:guide orient="horz" pos="808"/>
        <p:guide orient="horz" pos="1186"/>
        <p:guide pos="449"/>
        <p:guide pos="5794"/>
        <p:guide pos="206"/>
        <p:guide pos="3122"/>
        <p:guide pos="309"/>
        <p:guide pos="3199"/>
        <p:guide pos="3041"/>
        <p:guide pos="6034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71" d="100"/>
          <a:sy n="71" d="100"/>
        </p:scale>
        <p:origin x="-2778" y="-114"/>
      </p:cViewPr>
      <p:guideLst>
        <p:guide orient="horz" pos="3110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handoutMaster" Target="handoutMasters/handoutMaster1.xml"/><Relationship Id="rId3" Type="http://schemas.openxmlformats.org/officeDocument/2006/relationships/slideMaster" Target="slideMasters/slideMaster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notesMaster" Target="notesMasters/notesMaster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tags" Target="tags/tag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3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6797675" cy="493176"/>
          </a:xfrm>
          <a:prstGeom prst="rect">
            <a:avLst/>
          </a:prstGeom>
        </p:spPr>
        <p:txBody>
          <a:bodyPr vert="horz" lIns="34625" tIns="34625" rIns="242374" bIns="34625" rtlCol="0" anchor="ctr"/>
          <a:lstStyle>
            <a:lvl1pPr algn="l">
              <a:defRPr sz="1200"/>
            </a:lvl1pPr>
          </a:lstStyle>
          <a:p>
            <a:pPr algn="r"/>
            <a:endParaRPr lang="de-DE" sz="15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379542"/>
            <a:ext cx="2945862" cy="493176"/>
          </a:xfrm>
          <a:prstGeom prst="rect">
            <a:avLst/>
          </a:prstGeom>
        </p:spPr>
        <p:txBody>
          <a:bodyPr vert="horz" lIns="87947" tIns="43973" rIns="87947" bIns="43973" rtlCol="0" anchor="b"/>
          <a:lstStyle>
            <a:lvl1pPr algn="l">
              <a:defRPr sz="1200"/>
            </a:lvl1pPr>
          </a:lstStyle>
          <a:p>
            <a:r>
              <a:rPr lang="de-DE" sz="800" dirty="0" smtClean="0">
                <a:latin typeface="Arial" pitchFamily="34" charset="0"/>
                <a:cs typeface="Arial" pitchFamily="34" charset="0"/>
              </a:rPr>
              <a:t>© 2014 Capgemini. All </a:t>
            </a:r>
            <a:r>
              <a:rPr lang="de-DE" sz="800" dirty="0" err="1" smtClean="0">
                <a:latin typeface="Arial" pitchFamily="34" charset="0"/>
                <a:cs typeface="Arial" pitchFamily="34" charset="0"/>
              </a:rPr>
              <a:t>rights</a:t>
            </a:r>
            <a:r>
              <a:rPr lang="de-DE" sz="8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de-DE" sz="800" dirty="0" err="1" smtClean="0">
                <a:latin typeface="Arial" pitchFamily="34" charset="0"/>
                <a:cs typeface="Arial" pitchFamily="34" charset="0"/>
              </a:rPr>
              <a:t>reserved</a:t>
            </a:r>
            <a:r>
              <a:rPr lang="de-DE" sz="800" dirty="0" smtClean="0">
                <a:latin typeface="Arial" pitchFamily="34" charset="0"/>
                <a:cs typeface="Arial" pitchFamily="34" charset="0"/>
              </a:rPr>
              <a:t>.</a:t>
            </a:r>
            <a:endParaRPr lang="de-DE" sz="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294" y="9379542"/>
            <a:ext cx="2945862" cy="493176"/>
          </a:xfrm>
          <a:prstGeom prst="rect">
            <a:avLst/>
          </a:prstGeom>
        </p:spPr>
        <p:txBody>
          <a:bodyPr vert="horz" lIns="87947" tIns="43973" rIns="87947" bIns="43973" rtlCol="0" anchor="b"/>
          <a:lstStyle>
            <a:lvl1pPr algn="r">
              <a:defRPr sz="1200"/>
            </a:lvl1pPr>
          </a:lstStyle>
          <a:p>
            <a:fld id="{9EC16AE0-9542-4D5B-AF70-A50F5AFBFBE0}" type="slidenum">
              <a:rPr lang="de-DE" sz="800" smtClean="0">
                <a:latin typeface="Arial" pitchFamily="34" charset="0"/>
                <a:cs typeface="Arial" pitchFamily="34" charset="0"/>
              </a:rPr>
              <a:pPr/>
              <a:t>‹#›</a:t>
            </a:fld>
            <a:endParaRPr lang="de-DE" sz="8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2890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3713"/>
          </a:xfrm>
          <a:prstGeom prst="rect">
            <a:avLst/>
          </a:prstGeom>
        </p:spPr>
        <p:txBody>
          <a:bodyPr vert="horz" lIns="95264" tIns="47632" rIns="95264" bIns="47632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3713"/>
          </a:xfrm>
          <a:prstGeom prst="rect">
            <a:avLst/>
          </a:prstGeom>
        </p:spPr>
        <p:txBody>
          <a:bodyPr vert="horz" lIns="95264" tIns="47632" rIns="95264" bIns="47632" rtlCol="0"/>
          <a:lstStyle>
            <a:lvl1pPr algn="r">
              <a:defRPr sz="1300"/>
            </a:lvl1pPr>
          </a:lstStyle>
          <a:p>
            <a:fld id="{2FB4FF29-EE9A-4D47-9F1A-289A80693C0F}" type="datetimeFigureOut">
              <a:rPr lang="en-US" smtClean="0"/>
              <a:pPr/>
              <a:t>3/15/2017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25488" y="741363"/>
            <a:ext cx="5346700" cy="37020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264" tIns="47632" rIns="95264" bIns="47632" rtlCol="0" anchor="ctr"/>
          <a:lstStyle/>
          <a:p>
            <a:endParaRPr lang="de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690268"/>
            <a:ext cx="5438140" cy="4443413"/>
          </a:xfrm>
          <a:prstGeom prst="rect">
            <a:avLst/>
          </a:prstGeom>
        </p:spPr>
        <p:txBody>
          <a:bodyPr vert="horz" lIns="95264" tIns="47632" rIns="95264" bIns="47632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378824"/>
            <a:ext cx="2945659" cy="493713"/>
          </a:xfrm>
          <a:prstGeom prst="rect">
            <a:avLst/>
          </a:prstGeom>
        </p:spPr>
        <p:txBody>
          <a:bodyPr vert="horz" lIns="95264" tIns="47632" rIns="95264" bIns="47632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378824"/>
            <a:ext cx="2945659" cy="493713"/>
          </a:xfrm>
          <a:prstGeom prst="rect">
            <a:avLst/>
          </a:prstGeom>
        </p:spPr>
        <p:txBody>
          <a:bodyPr vert="horz" lIns="95264" tIns="47632" rIns="95264" bIns="47632" rtlCol="0" anchor="b"/>
          <a:lstStyle>
            <a:lvl1pPr algn="r">
              <a:defRPr sz="1300"/>
            </a:lvl1pPr>
          </a:lstStyle>
          <a:p>
            <a:fld id="{71E7D22E-2FCF-4181-8686-08BDCDF9406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0327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71" algn="l" defTabSz="9143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42" algn="l" defTabSz="9143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13" algn="l" defTabSz="9143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684" algn="l" defTabSz="9143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855" algn="l" defTabSz="9143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26" algn="l" defTabSz="9143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198" algn="l" defTabSz="9143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369" algn="l" defTabSz="9143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25488" y="741363"/>
            <a:ext cx="5346700" cy="37020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E7D22E-2FCF-4181-8686-08BDCDF94062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6696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Build 2015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>
                <a:solidFill>
                  <a:prstClr val="black"/>
                </a:solidFill>
              </a:rPr>
              <a:pPr/>
              <a:t>3/15/2017 5:30 PM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>
                <a:solidFill>
                  <a:prstClr val="black"/>
                </a:solidFill>
              </a:rPr>
              <a:pPr/>
              <a:t>5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69978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Azure AD Graph</a:t>
            </a:r>
            <a:r>
              <a:rPr lang="en-GB" baseline="0" dirty="0"/>
              <a:t> = Active directory API</a:t>
            </a:r>
          </a:p>
          <a:p>
            <a:r>
              <a:rPr lang="en-GB" baseline="0" dirty="0"/>
              <a:t>Open Graph = </a:t>
            </a:r>
            <a:r>
              <a:rPr lang="en-GB" baseline="0" dirty="0" err="1"/>
              <a:t>Yammmer</a:t>
            </a:r>
            <a:r>
              <a:rPr lang="en-GB" baseline="0" dirty="0"/>
              <a:t> query </a:t>
            </a:r>
            <a:r>
              <a:rPr lang="en-GB" baseline="0" dirty="0" err="1"/>
              <a:t>api</a:t>
            </a:r>
            <a:endParaRPr lang="en-GB" baseline="0" dirty="0"/>
          </a:p>
          <a:p>
            <a:r>
              <a:rPr lang="en-GB" baseline="0" dirty="0"/>
              <a:t>Office Graph = the analytics system behind delve and many of the relations and can be queried either by SharePoint or Microsoft Graph</a:t>
            </a:r>
          </a:p>
          <a:p>
            <a:r>
              <a:rPr lang="en-GB" baseline="0" dirty="0"/>
              <a:t>GQL is the Graph Query Language behind the Office Graph</a:t>
            </a:r>
          </a:p>
          <a:p>
            <a:r>
              <a:rPr lang="en-GB" baseline="0" dirty="0"/>
              <a:t>Microsoft Graph is the Office 365 Unified API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B8C794-77EE-4724-B493-2E0907BFA558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73336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https://azure.microsoft.com/en-us/documentation/articles/active-directory-v2-compare/</a:t>
            </a:r>
          </a:p>
          <a:p>
            <a:r>
              <a:rPr lang="nl-NL" dirty="0" err="1"/>
              <a:t>Restrictions</a:t>
            </a:r>
            <a:r>
              <a:rPr lang="nl-NL" dirty="0"/>
              <a:t>: https://azure.microsoft.com/en-us/documentation/articles/active-directory-v2-limitations/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B8C794-77EE-4724-B493-2E0907BFA558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49495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B8C794-77EE-4724-B493-2E0907BFA558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043224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Authorization</a:t>
            </a:r>
            <a:r>
              <a:rPr lang="en-GB" baseline="0" dirty="0"/>
              <a:t> flow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B8C794-77EE-4724-B493-2E0907BFA558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57679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The </a:t>
            </a:r>
            <a:r>
              <a:rPr lang="nl-NL" dirty="0" err="1" smtClean="0"/>
              <a:t>answer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the question: the </a:t>
            </a:r>
            <a:r>
              <a:rPr lang="nl-NL" dirty="0" err="1" smtClean="0"/>
              <a:t>other</a:t>
            </a:r>
            <a:r>
              <a:rPr lang="nl-NL" dirty="0" smtClean="0"/>
              <a:t> </a:t>
            </a:r>
            <a:r>
              <a:rPr lang="nl-NL" dirty="0" err="1" smtClean="0"/>
              <a:t>exercises</a:t>
            </a:r>
            <a:r>
              <a:rPr lang="nl-NL" dirty="0" smtClean="0"/>
              <a:t> </a:t>
            </a:r>
            <a:r>
              <a:rPr lang="nl-NL" dirty="0" err="1" smtClean="0"/>
              <a:t>leverage</a:t>
            </a:r>
            <a:r>
              <a:rPr lang="nl-NL" dirty="0" smtClean="0"/>
              <a:t> </a:t>
            </a:r>
            <a:r>
              <a:rPr lang="nl-NL" dirty="0" err="1" smtClean="0"/>
              <a:t>admin-only</a:t>
            </a:r>
            <a:r>
              <a:rPr lang="nl-NL" dirty="0" smtClean="0"/>
              <a:t> </a:t>
            </a:r>
            <a:r>
              <a:rPr lang="nl-NL" dirty="0" err="1" smtClean="0"/>
              <a:t>permissions</a:t>
            </a:r>
            <a:r>
              <a:rPr lang="nl-NL" dirty="0" smtClean="0"/>
              <a:t>. We are </a:t>
            </a:r>
            <a:r>
              <a:rPr lang="nl-NL" dirty="0" err="1" smtClean="0"/>
              <a:t>not</a:t>
            </a:r>
            <a:r>
              <a:rPr lang="nl-NL" dirty="0" smtClean="0"/>
              <a:t> the tenant-</a:t>
            </a:r>
            <a:r>
              <a:rPr lang="nl-NL" dirty="0" err="1" smtClean="0"/>
              <a:t>admin</a:t>
            </a:r>
            <a:r>
              <a:rPr lang="nl-NL" dirty="0" smtClean="0"/>
              <a:t> of </a:t>
            </a:r>
            <a:r>
              <a:rPr lang="nl-NL" dirty="0" err="1" smtClean="0"/>
              <a:t>Capgemini’s</a:t>
            </a:r>
            <a:r>
              <a:rPr lang="nl-NL" dirty="0" smtClean="0"/>
              <a:t>!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E7D22E-2FCF-4181-8686-08BDCDF94062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62300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.bin"/><Relationship Id="rId3" Type="http://schemas.openxmlformats.org/officeDocument/2006/relationships/tags" Target="../tags/tag11.xml"/><Relationship Id="rId7" Type="http://schemas.openxmlformats.org/officeDocument/2006/relationships/image" Target="../media/image3.jpeg"/><Relationship Id="rId2" Type="http://schemas.openxmlformats.org/officeDocument/2006/relationships/tags" Target="../tags/tag10.xml"/><Relationship Id="rId1" Type="http://schemas.openxmlformats.org/officeDocument/2006/relationships/vmlDrawing" Target="../drawings/vmlDrawing2.vml"/><Relationship Id="rId6" Type="http://schemas.openxmlformats.org/officeDocument/2006/relationships/slideMaster" Target="../slideMasters/slideMaster1.xml"/><Relationship Id="rId11" Type="http://schemas.openxmlformats.org/officeDocument/2006/relationships/image" Target="../media/image5.png"/><Relationship Id="rId5" Type="http://schemas.openxmlformats.org/officeDocument/2006/relationships/tags" Target="../tags/tag13.xml"/><Relationship Id="rId10" Type="http://schemas.openxmlformats.org/officeDocument/2006/relationships/image" Target="../media/image4.png"/><Relationship Id="rId4" Type="http://schemas.openxmlformats.org/officeDocument/2006/relationships/tags" Target="../tags/tag12.xml"/><Relationship Id="rId9" Type="http://schemas.openxmlformats.org/officeDocument/2006/relationships/image" Target="../media/image1.emf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46.xml"/><Relationship Id="rId7" Type="http://schemas.openxmlformats.org/officeDocument/2006/relationships/image" Target="../media/image1.emf"/><Relationship Id="rId2" Type="http://schemas.openxmlformats.org/officeDocument/2006/relationships/tags" Target="../tags/tag45.xml"/><Relationship Id="rId1" Type="http://schemas.openxmlformats.org/officeDocument/2006/relationships/vmlDrawing" Target="../drawings/vmlDrawing11.vml"/><Relationship Id="rId6" Type="http://schemas.openxmlformats.org/officeDocument/2006/relationships/oleObject" Target="../embeddings/oleObject11.bin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47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emf"/><Relationship Id="rId3" Type="http://schemas.openxmlformats.org/officeDocument/2006/relationships/tags" Target="../tags/tag49.xml"/><Relationship Id="rId7" Type="http://schemas.openxmlformats.org/officeDocument/2006/relationships/oleObject" Target="../embeddings/oleObject12.bin"/><Relationship Id="rId2" Type="http://schemas.openxmlformats.org/officeDocument/2006/relationships/tags" Target="../tags/tag48.xml"/><Relationship Id="rId1" Type="http://schemas.openxmlformats.org/officeDocument/2006/relationships/vmlDrawing" Target="../drawings/vmlDrawing12.v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51.xml"/><Relationship Id="rId4" Type="http://schemas.openxmlformats.org/officeDocument/2006/relationships/tags" Target="../tags/tag50.xml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1.xml"/><Relationship Id="rId3" Type="http://schemas.openxmlformats.org/officeDocument/2006/relationships/tags" Target="../tags/tag53.xml"/><Relationship Id="rId7" Type="http://schemas.openxmlformats.org/officeDocument/2006/relationships/tags" Target="../tags/tag57.xml"/><Relationship Id="rId2" Type="http://schemas.openxmlformats.org/officeDocument/2006/relationships/tags" Target="../tags/tag52.xml"/><Relationship Id="rId1" Type="http://schemas.openxmlformats.org/officeDocument/2006/relationships/vmlDrawing" Target="../drawings/vmlDrawing13.vml"/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10" Type="http://schemas.openxmlformats.org/officeDocument/2006/relationships/image" Target="../media/image1.emf"/><Relationship Id="rId4" Type="http://schemas.openxmlformats.org/officeDocument/2006/relationships/tags" Target="../tags/tag54.xml"/><Relationship Id="rId9" Type="http://schemas.openxmlformats.org/officeDocument/2006/relationships/oleObject" Target="../embeddings/oleObject13.bin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tags" Target="../tags/tag59.xml"/><Relationship Id="rId2" Type="http://schemas.openxmlformats.org/officeDocument/2006/relationships/tags" Target="../tags/tag58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4.bin"/><Relationship Id="rId4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60.xml"/><Relationship Id="rId1" Type="http://schemas.openxmlformats.org/officeDocument/2006/relationships/vmlDrawing" Target="../drawings/vmlDrawing15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5.bin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hyperlink" Target="http://www.capgemini.com/about/how-we-work/rightshorer" TargetMode="External"/><Relationship Id="rId3" Type="http://schemas.openxmlformats.org/officeDocument/2006/relationships/tags" Target="../tags/tag71.xml"/><Relationship Id="rId7" Type="http://schemas.openxmlformats.org/officeDocument/2006/relationships/hyperlink" Target="http://www.capgemini.com/about/how-we-work/the-collaborative-business-experiencetm" TargetMode="External"/><Relationship Id="rId2" Type="http://schemas.openxmlformats.org/officeDocument/2006/relationships/tags" Target="../tags/tag70.xml"/><Relationship Id="rId1" Type="http://schemas.openxmlformats.org/officeDocument/2006/relationships/vmlDrawing" Target="../drawings/vmlDrawing17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7.bin"/><Relationship Id="rId10" Type="http://schemas.openxmlformats.org/officeDocument/2006/relationships/image" Target="../media/image20.png"/><Relationship Id="rId4" Type="http://schemas.openxmlformats.org/officeDocument/2006/relationships/slideMaster" Target="../slideMasters/slideMaster2.xml"/><Relationship Id="rId9" Type="http://schemas.openxmlformats.org/officeDocument/2006/relationships/hyperlink" Target="http://www.capgemini.com/" TargetMode="Externa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tags" Target="../tags/tag73.xml"/><Relationship Id="rId2" Type="http://schemas.openxmlformats.org/officeDocument/2006/relationships/tags" Target="../tags/tag72.xml"/><Relationship Id="rId1" Type="http://schemas.openxmlformats.org/officeDocument/2006/relationships/vmlDrawing" Target="../drawings/vmlDrawing18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8.bin"/><Relationship Id="rId4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75.xml"/><Relationship Id="rId1" Type="http://schemas.openxmlformats.org/officeDocument/2006/relationships/vmlDrawing" Target="../drawings/vmlDrawing20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0.bin"/><Relationship Id="rId4" Type="http://schemas.openxmlformats.org/officeDocument/2006/relationships/image" Target="../media/image21.jpeg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tags" Target="../tags/tag15.xml"/><Relationship Id="rId7" Type="http://schemas.openxmlformats.org/officeDocument/2006/relationships/image" Target="../media/image6.jpeg"/><Relationship Id="rId2" Type="http://schemas.openxmlformats.org/officeDocument/2006/relationships/tags" Target="../tags/tag14.xml"/><Relationship Id="rId1" Type="http://schemas.openxmlformats.org/officeDocument/2006/relationships/vmlDrawing" Target="../drawings/vmlDrawing3.vml"/><Relationship Id="rId6" Type="http://schemas.openxmlformats.org/officeDocument/2006/relationships/slideMaster" Target="../slideMasters/slideMaster1.xml"/><Relationship Id="rId11" Type="http://schemas.openxmlformats.org/officeDocument/2006/relationships/image" Target="../media/image5.png"/><Relationship Id="rId5" Type="http://schemas.openxmlformats.org/officeDocument/2006/relationships/tags" Target="../tags/tag17.xml"/><Relationship Id="rId10" Type="http://schemas.openxmlformats.org/officeDocument/2006/relationships/image" Target="../media/image4.png"/><Relationship Id="rId4" Type="http://schemas.openxmlformats.org/officeDocument/2006/relationships/tags" Target="../tags/tag16.xml"/><Relationship Id="rId9" Type="http://schemas.openxmlformats.org/officeDocument/2006/relationships/image" Target="../media/image1.emf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76.xml"/><Relationship Id="rId1" Type="http://schemas.openxmlformats.org/officeDocument/2006/relationships/vmlDrawing" Target="../drawings/vmlDrawing21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1.bin"/><Relationship Id="rId4" Type="http://schemas.openxmlformats.org/officeDocument/2006/relationships/image" Target="../media/image22.jpe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77.xml"/><Relationship Id="rId1" Type="http://schemas.openxmlformats.org/officeDocument/2006/relationships/vmlDrawing" Target="../drawings/vmlDrawing22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2.bin"/><Relationship Id="rId4" Type="http://schemas.openxmlformats.org/officeDocument/2006/relationships/image" Target="../media/image23.jpeg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3" Type="http://schemas.openxmlformats.org/officeDocument/2006/relationships/tags" Target="../tags/tag19.xml"/><Relationship Id="rId7" Type="http://schemas.openxmlformats.org/officeDocument/2006/relationships/image" Target="../media/image7.jpeg"/><Relationship Id="rId2" Type="http://schemas.openxmlformats.org/officeDocument/2006/relationships/tags" Target="../tags/tag18.xml"/><Relationship Id="rId1" Type="http://schemas.openxmlformats.org/officeDocument/2006/relationships/vmlDrawing" Target="../drawings/vmlDrawing4.vml"/><Relationship Id="rId6" Type="http://schemas.openxmlformats.org/officeDocument/2006/relationships/slideMaster" Target="../slideMasters/slideMaster1.xml"/><Relationship Id="rId11" Type="http://schemas.openxmlformats.org/officeDocument/2006/relationships/image" Target="../media/image5.png"/><Relationship Id="rId5" Type="http://schemas.openxmlformats.org/officeDocument/2006/relationships/tags" Target="../tags/tag21.xml"/><Relationship Id="rId10" Type="http://schemas.openxmlformats.org/officeDocument/2006/relationships/image" Target="../media/image4.png"/><Relationship Id="rId4" Type="http://schemas.openxmlformats.org/officeDocument/2006/relationships/tags" Target="../tags/tag20.xml"/><Relationship Id="rId9" Type="http://schemas.openxmlformats.org/officeDocument/2006/relationships/image" Target="../media/image1.emf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.bin"/><Relationship Id="rId3" Type="http://schemas.openxmlformats.org/officeDocument/2006/relationships/tags" Target="../tags/tag23.xml"/><Relationship Id="rId7" Type="http://schemas.openxmlformats.org/officeDocument/2006/relationships/image" Target="../media/image8.jpeg"/><Relationship Id="rId2" Type="http://schemas.openxmlformats.org/officeDocument/2006/relationships/tags" Target="../tags/tag22.xml"/><Relationship Id="rId1" Type="http://schemas.openxmlformats.org/officeDocument/2006/relationships/vmlDrawing" Target="../drawings/vmlDrawing5.vml"/><Relationship Id="rId6" Type="http://schemas.openxmlformats.org/officeDocument/2006/relationships/slideMaster" Target="../slideMasters/slideMaster1.xml"/><Relationship Id="rId11" Type="http://schemas.openxmlformats.org/officeDocument/2006/relationships/image" Target="../media/image5.png"/><Relationship Id="rId5" Type="http://schemas.openxmlformats.org/officeDocument/2006/relationships/tags" Target="../tags/tag25.xml"/><Relationship Id="rId10" Type="http://schemas.openxmlformats.org/officeDocument/2006/relationships/image" Target="../media/image4.png"/><Relationship Id="rId4" Type="http://schemas.openxmlformats.org/officeDocument/2006/relationships/tags" Target="../tags/tag24.xml"/><Relationship Id="rId9" Type="http://schemas.openxmlformats.org/officeDocument/2006/relationships/image" Target="../media/image1.emf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.bin"/><Relationship Id="rId3" Type="http://schemas.openxmlformats.org/officeDocument/2006/relationships/tags" Target="../tags/tag27.xml"/><Relationship Id="rId7" Type="http://schemas.openxmlformats.org/officeDocument/2006/relationships/image" Target="../media/image9.png"/><Relationship Id="rId2" Type="http://schemas.openxmlformats.org/officeDocument/2006/relationships/tags" Target="../tags/tag26.xml"/><Relationship Id="rId1" Type="http://schemas.openxmlformats.org/officeDocument/2006/relationships/vmlDrawing" Target="../drawings/vmlDrawing6.vml"/><Relationship Id="rId6" Type="http://schemas.openxmlformats.org/officeDocument/2006/relationships/slideMaster" Target="../slideMasters/slideMaster1.xml"/><Relationship Id="rId11" Type="http://schemas.openxmlformats.org/officeDocument/2006/relationships/image" Target="../media/image5.png"/><Relationship Id="rId5" Type="http://schemas.openxmlformats.org/officeDocument/2006/relationships/tags" Target="../tags/tag29.xml"/><Relationship Id="rId10" Type="http://schemas.openxmlformats.org/officeDocument/2006/relationships/image" Target="../media/image4.png"/><Relationship Id="rId4" Type="http://schemas.openxmlformats.org/officeDocument/2006/relationships/tags" Target="../tags/tag28.xml"/><Relationship Id="rId9" Type="http://schemas.openxmlformats.org/officeDocument/2006/relationships/image" Target="../media/image1.emf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.bin"/><Relationship Id="rId3" Type="http://schemas.openxmlformats.org/officeDocument/2006/relationships/tags" Target="../tags/tag31.xml"/><Relationship Id="rId7" Type="http://schemas.openxmlformats.org/officeDocument/2006/relationships/image" Target="../media/image10.jpeg"/><Relationship Id="rId2" Type="http://schemas.openxmlformats.org/officeDocument/2006/relationships/tags" Target="../tags/tag30.xml"/><Relationship Id="rId1" Type="http://schemas.openxmlformats.org/officeDocument/2006/relationships/vmlDrawing" Target="../drawings/vmlDrawing7.vml"/><Relationship Id="rId6" Type="http://schemas.openxmlformats.org/officeDocument/2006/relationships/slideMaster" Target="../slideMasters/slideMaster1.xml"/><Relationship Id="rId11" Type="http://schemas.openxmlformats.org/officeDocument/2006/relationships/image" Target="../media/image5.png"/><Relationship Id="rId5" Type="http://schemas.openxmlformats.org/officeDocument/2006/relationships/tags" Target="../tags/tag33.xml"/><Relationship Id="rId10" Type="http://schemas.openxmlformats.org/officeDocument/2006/relationships/image" Target="../media/image4.png"/><Relationship Id="rId4" Type="http://schemas.openxmlformats.org/officeDocument/2006/relationships/tags" Target="../tags/tag32.xml"/><Relationship Id="rId9" Type="http://schemas.openxmlformats.org/officeDocument/2006/relationships/image" Target="../media/image1.emf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.bin"/><Relationship Id="rId3" Type="http://schemas.openxmlformats.org/officeDocument/2006/relationships/tags" Target="../tags/tag35.xml"/><Relationship Id="rId7" Type="http://schemas.openxmlformats.org/officeDocument/2006/relationships/image" Target="../media/image11.jpeg"/><Relationship Id="rId2" Type="http://schemas.openxmlformats.org/officeDocument/2006/relationships/tags" Target="../tags/tag34.xml"/><Relationship Id="rId1" Type="http://schemas.openxmlformats.org/officeDocument/2006/relationships/vmlDrawing" Target="../drawings/vmlDrawing8.vml"/><Relationship Id="rId6" Type="http://schemas.openxmlformats.org/officeDocument/2006/relationships/slideMaster" Target="../slideMasters/slideMaster1.xml"/><Relationship Id="rId11" Type="http://schemas.openxmlformats.org/officeDocument/2006/relationships/image" Target="../media/image5.png"/><Relationship Id="rId5" Type="http://schemas.openxmlformats.org/officeDocument/2006/relationships/tags" Target="../tags/tag37.xml"/><Relationship Id="rId10" Type="http://schemas.openxmlformats.org/officeDocument/2006/relationships/image" Target="../media/image4.png"/><Relationship Id="rId4" Type="http://schemas.openxmlformats.org/officeDocument/2006/relationships/tags" Target="../tags/tag36.xml"/><Relationship Id="rId9" Type="http://schemas.openxmlformats.org/officeDocument/2006/relationships/image" Target="../media/image1.emf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.bin"/><Relationship Id="rId3" Type="http://schemas.openxmlformats.org/officeDocument/2006/relationships/tags" Target="../tags/tag39.xml"/><Relationship Id="rId7" Type="http://schemas.openxmlformats.org/officeDocument/2006/relationships/image" Target="../media/image12.png"/><Relationship Id="rId2" Type="http://schemas.openxmlformats.org/officeDocument/2006/relationships/tags" Target="../tags/tag38.xml"/><Relationship Id="rId1" Type="http://schemas.openxmlformats.org/officeDocument/2006/relationships/vmlDrawing" Target="../drawings/vmlDrawing9.v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41.xml"/><Relationship Id="rId4" Type="http://schemas.openxmlformats.org/officeDocument/2006/relationships/tags" Target="../tags/tag40.xml"/><Relationship Id="rId9" Type="http://schemas.openxmlformats.org/officeDocument/2006/relationships/image" Target="../media/image1.emf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43.xml"/><Relationship Id="rId7" Type="http://schemas.openxmlformats.org/officeDocument/2006/relationships/image" Target="../media/image1.emf"/><Relationship Id="rId2" Type="http://schemas.openxmlformats.org/officeDocument/2006/relationships/tags" Target="../tags/tag42.xml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10.bin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4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8" name="Picture 14" descr="D:\Users\bkp\My Work\GSLs\TEMPLATES\DCX\2015\Cover.jpg"/>
          <p:cNvPicPr>
            <a:picLocks noChangeAspect="1" noChangeArrowheads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85" b="3841"/>
          <a:stretch/>
        </p:blipFill>
        <p:spPr bwMode="auto">
          <a:xfrm>
            <a:off x="-2053" y="1341517"/>
            <a:ext cx="9908053" cy="5516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7"/>
          <p:cNvSpPr/>
          <p:nvPr userDrawn="1">
            <p:custDataLst>
              <p:tags r:id="rId2"/>
            </p:custDataLst>
          </p:nvPr>
        </p:nvSpPr>
        <p:spPr bwMode="auto">
          <a:xfrm>
            <a:off x="-2053" y="0"/>
            <a:ext cx="9908053" cy="2683033"/>
          </a:xfrm>
          <a:custGeom>
            <a:avLst/>
            <a:gdLst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0 w 10685085"/>
              <a:gd name="connsiteY3" fmla="*/ 684481 h 684481"/>
              <a:gd name="connsiteX4" fmla="*/ 0 w 10685085"/>
              <a:gd name="connsiteY4" fmla="*/ 0 h 684481"/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525849 w 10685085"/>
              <a:gd name="connsiteY3" fmla="*/ 678410 h 684481"/>
              <a:gd name="connsiteX4" fmla="*/ 0 w 10685085"/>
              <a:gd name="connsiteY4" fmla="*/ 684481 h 684481"/>
              <a:gd name="connsiteX5" fmla="*/ 0 w 10685085"/>
              <a:gd name="connsiteY5" fmla="*/ 0 h 684481"/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1063736 w 10685085"/>
              <a:gd name="connsiteY3" fmla="*/ 670939 h 684481"/>
              <a:gd name="connsiteX4" fmla="*/ 525849 w 10685085"/>
              <a:gd name="connsiteY4" fmla="*/ 678410 h 684481"/>
              <a:gd name="connsiteX5" fmla="*/ 0 w 10685085"/>
              <a:gd name="connsiteY5" fmla="*/ 684481 h 684481"/>
              <a:gd name="connsiteX6" fmla="*/ 0 w 10685085"/>
              <a:gd name="connsiteY6" fmla="*/ 0 h 684481"/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1063736 w 10685085"/>
              <a:gd name="connsiteY3" fmla="*/ 670939 h 684481"/>
              <a:gd name="connsiteX4" fmla="*/ 525849 w 10685085"/>
              <a:gd name="connsiteY4" fmla="*/ 678410 h 684481"/>
              <a:gd name="connsiteX5" fmla="*/ 0 w 10685085"/>
              <a:gd name="connsiteY5" fmla="*/ 684481 h 684481"/>
              <a:gd name="connsiteX6" fmla="*/ 0 w 10685085"/>
              <a:gd name="connsiteY6" fmla="*/ 0 h 684481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157465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157465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157465 w 10685085"/>
              <a:gd name="connsiteY4" fmla="*/ 670939 h 1022049"/>
              <a:gd name="connsiteX5" fmla="*/ 533320 w 10685085"/>
              <a:gd name="connsiteY5" fmla="*/ 1022049 h 1022049"/>
              <a:gd name="connsiteX6" fmla="*/ 23183 w 10685085"/>
              <a:gd name="connsiteY6" fmla="*/ 684481 h 1022049"/>
              <a:gd name="connsiteX7" fmla="*/ 0 w 10685085"/>
              <a:gd name="connsiteY7" fmla="*/ 0 h 1022049"/>
              <a:gd name="connsiteX0" fmla="*/ 0 w 10673494"/>
              <a:gd name="connsiteY0" fmla="*/ 5825 h 1022049"/>
              <a:gd name="connsiteX1" fmla="*/ 10673494 w 10673494"/>
              <a:gd name="connsiteY1" fmla="*/ 0 h 1022049"/>
              <a:gd name="connsiteX2" fmla="*/ 10673494 w 10673494"/>
              <a:gd name="connsiteY2" fmla="*/ 303491 h 1022049"/>
              <a:gd name="connsiteX3" fmla="*/ 10211167 w 10673494"/>
              <a:gd name="connsiteY3" fmla="*/ 678410 h 1022049"/>
              <a:gd name="connsiteX4" fmla="*/ 1145874 w 10673494"/>
              <a:gd name="connsiteY4" fmla="*/ 670939 h 1022049"/>
              <a:gd name="connsiteX5" fmla="*/ 521729 w 10673494"/>
              <a:gd name="connsiteY5" fmla="*/ 1022049 h 1022049"/>
              <a:gd name="connsiteX6" fmla="*/ 11592 w 10673494"/>
              <a:gd name="connsiteY6" fmla="*/ 684481 h 1022049"/>
              <a:gd name="connsiteX7" fmla="*/ 0 w 10673494"/>
              <a:gd name="connsiteY7" fmla="*/ 5825 h 1022049"/>
              <a:gd name="connsiteX0" fmla="*/ 0 w 10673494"/>
              <a:gd name="connsiteY0" fmla="*/ 0 h 1045351"/>
              <a:gd name="connsiteX1" fmla="*/ 10673494 w 10673494"/>
              <a:gd name="connsiteY1" fmla="*/ 23302 h 1045351"/>
              <a:gd name="connsiteX2" fmla="*/ 10673494 w 10673494"/>
              <a:gd name="connsiteY2" fmla="*/ 326793 h 1045351"/>
              <a:gd name="connsiteX3" fmla="*/ 10211167 w 10673494"/>
              <a:gd name="connsiteY3" fmla="*/ 701712 h 1045351"/>
              <a:gd name="connsiteX4" fmla="*/ 1145874 w 10673494"/>
              <a:gd name="connsiteY4" fmla="*/ 694241 h 1045351"/>
              <a:gd name="connsiteX5" fmla="*/ 521729 w 10673494"/>
              <a:gd name="connsiteY5" fmla="*/ 1045351 h 1045351"/>
              <a:gd name="connsiteX6" fmla="*/ 11592 w 10673494"/>
              <a:gd name="connsiteY6" fmla="*/ 707783 h 1045351"/>
              <a:gd name="connsiteX7" fmla="*/ 0 w 10673494"/>
              <a:gd name="connsiteY7" fmla="*/ 0 h 1045351"/>
              <a:gd name="connsiteX0" fmla="*/ 0 w 10667698"/>
              <a:gd name="connsiteY0" fmla="*/ 0 h 1027875"/>
              <a:gd name="connsiteX1" fmla="*/ 10667698 w 10667698"/>
              <a:gd name="connsiteY1" fmla="*/ 5826 h 1027875"/>
              <a:gd name="connsiteX2" fmla="*/ 10667698 w 10667698"/>
              <a:gd name="connsiteY2" fmla="*/ 309317 h 1027875"/>
              <a:gd name="connsiteX3" fmla="*/ 10205371 w 10667698"/>
              <a:gd name="connsiteY3" fmla="*/ 684236 h 1027875"/>
              <a:gd name="connsiteX4" fmla="*/ 1140078 w 10667698"/>
              <a:gd name="connsiteY4" fmla="*/ 676765 h 1027875"/>
              <a:gd name="connsiteX5" fmla="*/ 515933 w 10667698"/>
              <a:gd name="connsiteY5" fmla="*/ 1027875 h 1027875"/>
              <a:gd name="connsiteX6" fmla="*/ 5796 w 10667698"/>
              <a:gd name="connsiteY6" fmla="*/ 690307 h 1027875"/>
              <a:gd name="connsiteX7" fmla="*/ 0 w 10667698"/>
              <a:gd name="connsiteY7" fmla="*/ 0 h 1027875"/>
              <a:gd name="connsiteX0" fmla="*/ 5796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4282 w 10661902"/>
              <a:gd name="connsiteY4" fmla="*/ 676765 h 1027875"/>
              <a:gd name="connsiteX5" fmla="*/ 510137 w 10661902"/>
              <a:gd name="connsiteY5" fmla="*/ 1027875 h 1027875"/>
              <a:gd name="connsiteX6" fmla="*/ 0 w 10661902"/>
              <a:gd name="connsiteY6" fmla="*/ 690307 h 1027875"/>
              <a:gd name="connsiteX7" fmla="*/ 5796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4282 w 10661902"/>
              <a:gd name="connsiteY4" fmla="*/ 676765 h 1027875"/>
              <a:gd name="connsiteX5" fmla="*/ 510137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4282 w 10661902"/>
              <a:gd name="connsiteY4" fmla="*/ 676765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7441 w 10661902"/>
              <a:gd name="connsiteY4" fmla="*/ 689465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3758 w 10661902"/>
              <a:gd name="connsiteY4" fmla="*/ 62914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0 w 10661901"/>
              <a:gd name="connsiteY0" fmla="*/ 0 h 1027875"/>
              <a:gd name="connsiteX1" fmla="*/ 10661901 w 10661901"/>
              <a:gd name="connsiteY1" fmla="*/ 5826 h 1027875"/>
              <a:gd name="connsiteX2" fmla="*/ 10661901 w 10661901"/>
              <a:gd name="connsiteY2" fmla="*/ 309317 h 1027875"/>
              <a:gd name="connsiteX3" fmla="*/ 10199574 w 10661901"/>
              <a:gd name="connsiteY3" fmla="*/ 684236 h 1027875"/>
              <a:gd name="connsiteX4" fmla="*/ 1140598 w 10661901"/>
              <a:gd name="connsiteY4" fmla="*/ 686290 h 1027875"/>
              <a:gd name="connsiteX5" fmla="*/ 560675 w 10661901"/>
              <a:gd name="connsiteY5" fmla="*/ 1027875 h 1027875"/>
              <a:gd name="connsiteX6" fmla="*/ 3158 w 10661901"/>
              <a:gd name="connsiteY6" fmla="*/ 674432 h 1027875"/>
              <a:gd name="connsiteX7" fmla="*/ 0 w 10661901"/>
              <a:gd name="connsiteY7" fmla="*/ 0 h 1027875"/>
              <a:gd name="connsiteX0" fmla="*/ 0 w 10661901"/>
              <a:gd name="connsiteY0" fmla="*/ 0 h 1027875"/>
              <a:gd name="connsiteX1" fmla="*/ 10661901 w 10661901"/>
              <a:gd name="connsiteY1" fmla="*/ 5826 h 1027875"/>
              <a:gd name="connsiteX2" fmla="*/ 10661901 w 10661901"/>
              <a:gd name="connsiteY2" fmla="*/ 309317 h 1027875"/>
              <a:gd name="connsiteX3" fmla="*/ 10199574 w 10661901"/>
              <a:gd name="connsiteY3" fmla="*/ 684236 h 1027875"/>
              <a:gd name="connsiteX4" fmla="*/ 1140598 w 10661901"/>
              <a:gd name="connsiteY4" fmla="*/ 686290 h 1027875"/>
              <a:gd name="connsiteX5" fmla="*/ 560675 w 10661901"/>
              <a:gd name="connsiteY5" fmla="*/ 1027875 h 1027875"/>
              <a:gd name="connsiteX6" fmla="*/ 3158 w 10661901"/>
              <a:gd name="connsiteY6" fmla="*/ 683957 h 1027875"/>
              <a:gd name="connsiteX7" fmla="*/ 0 w 10661901"/>
              <a:gd name="connsiteY7" fmla="*/ 0 h 1027875"/>
              <a:gd name="connsiteX0" fmla="*/ 0 w 10710088"/>
              <a:gd name="connsiteY0" fmla="*/ 0 h 1027875"/>
              <a:gd name="connsiteX1" fmla="*/ 10661901 w 10710088"/>
              <a:gd name="connsiteY1" fmla="*/ 5826 h 1027875"/>
              <a:gd name="connsiteX2" fmla="*/ 10661901 w 10710088"/>
              <a:gd name="connsiteY2" fmla="*/ 309317 h 1027875"/>
              <a:gd name="connsiteX3" fmla="*/ 10668871 w 10710088"/>
              <a:gd name="connsiteY3" fmla="*/ 684236 h 1027875"/>
              <a:gd name="connsiteX4" fmla="*/ 1140598 w 10710088"/>
              <a:gd name="connsiteY4" fmla="*/ 686290 h 1027875"/>
              <a:gd name="connsiteX5" fmla="*/ 560675 w 10710088"/>
              <a:gd name="connsiteY5" fmla="*/ 1027875 h 1027875"/>
              <a:gd name="connsiteX6" fmla="*/ 3158 w 10710088"/>
              <a:gd name="connsiteY6" fmla="*/ 683957 h 1027875"/>
              <a:gd name="connsiteX7" fmla="*/ 0 w 10710088"/>
              <a:gd name="connsiteY7" fmla="*/ 0 h 1027875"/>
              <a:gd name="connsiteX0" fmla="*/ 0 w 10668871"/>
              <a:gd name="connsiteY0" fmla="*/ 0 h 1027875"/>
              <a:gd name="connsiteX1" fmla="*/ 10661901 w 10668871"/>
              <a:gd name="connsiteY1" fmla="*/ 5826 h 1027875"/>
              <a:gd name="connsiteX2" fmla="*/ 10668871 w 10668871"/>
              <a:gd name="connsiteY2" fmla="*/ 684236 h 1027875"/>
              <a:gd name="connsiteX3" fmla="*/ 1140598 w 10668871"/>
              <a:gd name="connsiteY3" fmla="*/ 686290 h 1027875"/>
              <a:gd name="connsiteX4" fmla="*/ 560675 w 10668871"/>
              <a:gd name="connsiteY4" fmla="*/ 1027875 h 1027875"/>
              <a:gd name="connsiteX5" fmla="*/ 3158 w 10668871"/>
              <a:gd name="connsiteY5" fmla="*/ 683957 h 1027875"/>
              <a:gd name="connsiteX6" fmla="*/ 0 w 10668871"/>
              <a:gd name="connsiteY6" fmla="*/ 0 h 1027875"/>
              <a:gd name="connsiteX0" fmla="*/ 0 w 10662015"/>
              <a:gd name="connsiteY0" fmla="*/ 0 h 1027875"/>
              <a:gd name="connsiteX1" fmla="*/ 10661901 w 10662015"/>
              <a:gd name="connsiteY1" fmla="*/ 5826 h 1027875"/>
              <a:gd name="connsiteX2" fmla="*/ 10632772 w 10662015"/>
              <a:gd name="connsiteY2" fmla="*/ 684236 h 1027875"/>
              <a:gd name="connsiteX3" fmla="*/ 1140598 w 10662015"/>
              <a:gd name="connsiteY3" fmla="*/ 686290 h 1027875"/>
              <a:gd name="connsiteX4" fmla="*/ 560675 w 10662015"/>
              <a:gd name="connsiteY4" fmla="*/ 1027875 h 1027875"/>
              <a:gd name="connsiteX5" fmla="*/ 3158 w 10662015"/>
              <a:gd name="connsiteY5" fmla="*/ 683957 h 1027875"/>
              <a:gd name="connsiteX6" fmla="*/ 0 w 10662015"/>
              <a:gd name="connsiteY6" fmla="*/ 0 h 1027875"/>
              <a:gd name="connsiteX0" fmla="*/ 0 w 10632772"/>
              <a:gd name="connsiteY0" fmla="*/ 0 h 1027875"/>
              <a:gd name="connsiteX1" fmla="*/ 10616776 w 10632772"/>
              <a:gd name="connsiteY1" fmla="*/ 559150 h 1027875"/>
              <a:gd name="connsiteX2" fmla="*/ 10632772 w 10632772"/>
              <a:gd name="connsiteY2" fmla="*/ 684236 h 1027875"/>
              <a:gd name="connsiteX3" fmla="*/ 1140598 w 10632772"/>
              <a:gd name="connsiteY3" fmla="*/ 686290 h 1027875"/>
              <a:gd name="connsiteX4" fmla="*/ 560675 w 10632772"/>
              <a:gd name="connsiteY4" fmla="*/ 1027875 h 1027875"/>
              <a:gd name="connsiteX5" fmla="*/ 3158 w 10632772"/>
              <a:gd name="connsiteY5" fmla="*/ 683957 h 1027875"/>
              <a:gd name="connsiteX6" fmla="*/ 0 w 10632772"/>
              <a:gd name="connsiteY6" fmla="*/ 0 h 1027875"/>
              <a:gd name="connsiteX0" fmla="*/ 5867 w 10629614"/>
              <a:gd name="connsiteY0" fmla="*/ 12316 h 468725"/>
              <a:gd name="connsiteX1" fmla="*/ 10613618 w 10629614"/>
              <a:gd name="connsiteY1" fmla="*/ 0 h 468725"/>
              <a:gd name="connsiteX2" fmla="*/ 10629614 w 10629614"/>
              <a:gd name="connsiteY2" fmla="*/ 125086 h 468725"/>
              <a:gd name="connsiteX3" fmla="*/ 1137440 w 10629614"/>
              <a:gd name="connsiteY3" fmla="*/ 127140 h 468725"/>
              <a:gd name="connsiteX4" fmla="*/ 557517 w 10629614"/>
              <a:gd name="connsiteY4" fmla="*/ 468725 h 468725"/>
              <a:gd name="connsiteX5" fmla="*/ 0 w 10629614"/>
              <a:gd name="connsiteY5" fmla="*/ 124807 h 468725"/>
              <a:gd name="connsiteX6" fmla="*/ 5867 w 10629614"/>
              <a:gd name="connsiteY6" fmla="*/ 12316 h 468725"/>
              <a:gd name="connsiteX0" fmla="*/ 0 w 10636382"/>
              <a:gd name="connsiteY0" fmla="*/ 12316 h 468725"/>
              <a:gd name="connsiteX1" fmla="*/ 10620386 w 10636382"/>
              <a:gd name="connsiteY1" fmla="*/ 0 h 468725"/>
              <a:gd name="connsiteX2" fmla="*/ 10636382 w 10636382"/>
              <a:gd name="connsiteY2" fmla="*/ 125086 h 468725"/>
              <a:gd name="connsiteX3" fmla="*/ 1144208 w 10636382"/>
              <a:gd name="connsiteY3" fmla="*/ 127140 h 468725"/>
              <a:gd name="connsiteX4" fmla="*/ 564285 w 10636382"/>
              <a:gd name="connsiteY4" fmla="*/ 468725 h 468725"/>
              <a:gd name="connsiteX5" fmla="*/ 6768 w 10636382"/>
              <a:gd name="connsiteY5" fmla="*/ 124807 h 468725"/>
              <a:gd name="connsiteX6" fmla="*/ 0 w 10636382"/>
              <a:gd name="connsiteY6" fmla="*/ 12316 h 468725"/>
              <a:gd name="connsiteX0" fmla="*/ 239608 w 10629614"/>
              <a:gd name="connsiteY0" fmla="*/ 21841 h 468725"/>
              <a:gd name="connsiteX1" fmla="*/ 10613618 w 10629614"/>
              <a:gd name="connsiteY1" fmla="*/ 0 h 468725"/>
              <a:gd name="connsiteX2" fmla="*/ 10629614 w 10629614"/>
              <a:gd name="connsiteY2" fmla="*/ 125086 h 468725"/>
              <a:gd name="connsiteX3" fmla="*/ 1137440 w 10629614"/>
              <a:gd name="connsiteY3" fmla="*/ 127140 h 468725"/>
              <a:gd name="connsiteX4" fmla="*/ 557517 w 10629614"/>
              <a:gd name="connsiteY4" fmla="*/ 468725 h 468725"/>
              <a:gd name="connsiteX5" fmla="*/ 0 w 10629614"/>
              <a:gd name="connsiteY5" fmla="*/ 124807 h 468725"/>
              <a:gd name="connsiteX6" fmla="*/ 239608 w 10629614"/>
              <a:gd name="connsiteY6" fmla="*/ 21841 h 468725"/>
              <a:gd name="connsiteX0" fmla="*/ 239608 w 10629614"/>
              <a:gd name="connsiteY0" fmla="*/ 21841 h 468725"/>
              <a:gd name="connsiteX1" fmla="*/ 10613618 w 10629614"/>
              <a:gd name="connsiteY1" fmla="*/ 0 h 468725"/>
              <a:gd name="connsiteX2" fmla="*/ 10629614 w 10629614"/>
              <a:gd name="connsiteY2" fmla="*/ 125086 h 468725"/>
              <a:gd name="connsiteX3" fmla="*/ 1137440 w 10629614"/>
              <a:gd name="connsiteY3" fmla="*/ 127140 h 468725"/>
              <a:gd name="connsiteX4" fmla="*/ 557517 w 10629614"/>
              <a:gd name="connsiteY4" fmla="*/ 468725 h 468725"/>
              <a:gd name="connsiteX5" fmla="*/ 0 w 10629614"/>
              <a:gd name="connsiteY5" fmla="*/ 124807 h 468725"/>
              <a:gd name="connsiteX6" fmla="*/ 239608 w 10629614"/>
              <a:gd name="connsiteY6" fmla="*/ 21841 h 468725"/>
              <a:gd name="connsiteX0" fmla="*/ 0 w 10630065"/>
              <a:gd name="connsiteY0" fmla="*/ 2791 h 468725"/>
              <a:gd name="connsiteX1" fmla="*/ 10614069 w 10630065"/>
              <a:gd name="connsiteY1" fmla="*/ 0 h 468725"/>
              <a:gd name="connsiteX2" fmla="*/ 10630065 w 10630065"/>
              <a:gd name="connsiteY2" fmla="*/ 125086 h 468725"/>
              <a:gd name="connsiteX3" fmla="*/ 1137891 w 10630065"/>
              <a:gd name="connsiteY3" fmla="*/ 127140 h 468725"/>
              <a:gd name="connsiteX4" fmla="*/ 557968 w 10630065"/>
              <a:gd name="connsiteY4" fmla="*/ 468725 h 468725"/>
              <a:gd name="connsiteX5" fmla="*/ 451 w 10630065"/>
              <a:gd name="connsiteY5" fmla="*/ 124807 h 468725"/>
              <a:gd name="connsiteX6" fmla="*/ 0 w 10630065"/>
              <a:gd name="connsiteY6" fmla="*/ 2791 h 468725"/>
              <a:gd name="connsiteX0" fmla="*/ 0 w 10630065"/>
              <a:gd name="connsiteY0" fmla="*/ 2791 h 468725"/>
              <a:gd name="connsiteX1" fmla="*/ 10614069 w 10630065"/>
              <a:gd name="connsiteY1" fmla="*/ 0 h 468725"/>
              <a:gd name="connsiteX2" fmla="*/ 10630065 w 10630065"/>
              <a:gd name="connsiteY2" fmla="*/ 125086 h 468725"/>
              <a:gd name="connsiteX3" fmla="*/ 1137891 w 10630065"/>
              <a:gd name="connsiteY3" fmla="*/ 127140 h 468725"/>
              <a:gd name="connsiteX4" fmla="*/ 557968 w 10630065"/>
              <a:gd name="connsiteY4" fmla="*/ 468725 h 468725"/>
              <a:gd name="connsiteX5" fmla="*/ 451 w 10630065"/>
              <a:gd name="connsiteY5" fmla="*/ 124807 h 468725"/>
              <a:gd name="connsiteX6" fmla="*/ 0 w 10630065"/>
              <a:gd name="connsiteY6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451 w 10630556"/>
              <a:gd name="connsiteY5" fmla="*/ 124807 h 468725"/>
              <a:gd name="connsiteX6" fmla="*/ 0 w 10630556"/>
              <a:gd name="connsiteY6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75946 w 10630556"/>
              <a:gd name="connsiteY5" fmla="*/ 125867 h 468725"/>
              <a:gd name="connsiteX6" fmla="*/ 451 w 10630556"/>
              <a:gd name="connsiteY6" fmla="*/ 124807 h 468725"/>
              <a:gd name="connsiteX7" fmla="*/ 0 w 10630556"/>
              <a:gd name="connsiteY7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75946 w 10630556"/>
              <a:gd name="connsiteY5" fmla="*/ 125867 h 468725"/>
              <a:gd name="connsiteX6" fmla="*/ 451 w 10630556"/>
              <a:gd name="connsiteY6" fmla="*/ 124807 h 468725"/>
              <a:gd name="connsiteX7" fmla="*/ 0 w 10630556"/>
              <a:gd name="connsiteY7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75946 w 10630556"/>
              <a:gd name="connsiteY5" fmla="*/ 125867 h 468725"/>
              <a:gd name="connsiteX6" fmla="*/ 451 w 10630556"/>
              <a:gd name="connsiteY6" fmla="*/ 124807 h 468725"/>
              <a:gd name="connsiteX7" fmla="*/ 0 w 10630556"/>
              <a:gd name="connsiteY7" fmla="*/ 2791 h 468725"/>
              <a:gd name="connsiteX0" fmla="*/ 782750 w 11413306"/>
              <a:gd name="connsiteY0" fmla="*/ 2791 h 468725"/>
              <a:gd name="connsiteX1" fmla="*/ 11412612 w 11413306"/>
              <a:gd name="connsiteY1" fmla="*/ 0 h 468725"/>
              <a:gd name="connsiteX2" fmla="*/ 11412815 w 11413306"/>
              <a:gd name="connsiteY2" fmla="*/ 125086 h 468725"/>
              <a:gd name="connsiteX3" fmla="*/ 1920641 w 11413306"/>
              <a:gd name="connsiteY3" fmla="*/ 127140 h 468725"/>
              <a:gd name="connsiteX4" fmla="*/ 1340718 w 11413306"/>
              <a:gd name="connsiteY4" fmla="*/ 468725 h 468725"/>
              <a:gd name="connsiteX5" fmla="*/ 858696 w 11413306"/>
              <a:gd name="connsiteY5" fmla="*/ 125867 h 468725"/>
              <a:gd name="connsiteX6" fmla="*/ 782750 w 11413306"/>
              <a:gd name="connsiteY6" fmla="*/ 2791 h 468725"/>
              <a:gd name="connsiteX0" fmla="*/ 802813 w 11357561"/>
              <a:gd name="connsiteY0" fmla="*/ 2791 h 468725"/>
              <a:gd name="connsiteX1" fmla="*/ 11356867 w 11357561"/>
              <a:gd name="connsiteY1" fmla="*/ 0 h 468725"/>
              <a:gd name="connsiteX2" fmla="*/ 11357070 w 11357561"/>
              <a:gd name="connsiteY2" fmla="*/ 125086 h 468725"/>
              <a:gd name="connsiteX3" fmla="*/ 1864896 w 11357561"/>
              <a:gd name="connsiteY3" fmla="*/ 127140 h 468725"/>
              <a:gd name="connsiteX4" fmla="*/ 1284973 w 11357561"/>
              <a:gd name="connsiteY4" fmla="*/ 468725 h 468725"/>
              <a:gd name="connsiteX5" fmla="*/ 802951 w 11357561"/>
              <a:gd name="connsiteY5" fmla="*/ 125867 h 468725"/>
              <a:gd name="connsiteX6" fmla="*/ 802813 w 11357561"/>
              <a:gd name="connsiteY6" fmla="*/ 2791 h 468725"/>
              <a:gd name="connsiteX0" fmla="*/ 341552 w 10896300"/>
              <a:gd name="connsiteY0" fmla="*/ 2791 h 468725"/>
              <a:gd name="connsiteX1" fmla="*/ 10895606 w 10896300"/>
              <a:gd name="connsiteY1" fmla="*/ 0 h 468725"/>
              <a:gd name="connsiteX2" fmla="*/ 10895809 w 10896300"/>
              <a:gd name="connsiteY2" fmla="*/ 125086 h 468725"/>
              <a:gd name="connsiteX3" fmla="*/ 1403635 w 10896300"/>
              <a:gd name="connsiteY3" fmla="*/ 127140 h 468725"/>
              <a:gd name="connsiteX4" fmla="*/ 823712 w 10896300"/>
              <a:gd name="connsiteY4" fmla="*/ 468725 h 468725"/>
              <a:gd name="connsiteX5" fmla="*/ 341690 w 10896300"/>
              <a:gd name="connsiteY5" fmla="*/ 125867 h 468725"/>
              <a:gd name="connsiteX6" fmla="*/ 341552 w 10896300"/>
              <a:gd name="connsiteY6" fmla="*/ 2791 h 468725"/>
              <a:gd name="connsiteX0" fmla="*/ 41143 w 10595891"/>
              <a:gd name="connsiteY0" fmla="*/ 2791 h 468725"/>
              <a:gd name="connsiteX1" fmla="*/ 10595197 w 10595891"/>
              <a:gd name="connsiteY1" fmla="*/ 0 h 468725"/>
              <a:gd name="connsiteX2" fmla="*/ 10595400 w 10595891"/>
              <a:gd name="connsiteY2" fmla="*/ 125086 h 468725"/>
              <a:gd name="connsiteX3" fmla="*/ 1103226 w 10595891"/>
              <a:gd name="connsiteY3" fmla="*/ 127140 h 468725"/>
              <a:gd name="connsiteX4" fmla="*/ 523303 w 10595891"/>
              <a:gd name="connsiteY4" fmla="*/ 468725 h 468725"/>
              <a:gd name="connsiteX5" fmla="*/ 41281 w 10595891"/>
              <a:gd name="connsiteY5" fmla="*/ 125867 h 468725"/>
              <a:gd name="connsiteX6" fmla="*/ 41143 w 1059589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2791 h 468725"/>
              <a:gd name="connsiteX0" fmla="*/ 433 w 10555181"/>
              <a:gd name="connsiteY0" fmla="*/ 44066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44066 h 468725"/>
              <a:gd name="connsiteX0" fmla="*/ 433 w 10554690"/>
              <a:gd name="connsiteY0" fmla="*/ 5966 h 430625"/>
              <a:gd name="connsiteX1" fmla="*/ 10551351 w 10554690"/>
              <a:gd name="connsiteY1" fmla="*/ 0 h 430625"/>
              <a:gd name="connsiteX2" fmla="*/ 10554690 w 10554690"/>
              <a:gd name="connsiteY2" fmla="*/ 86986 h 430625"/>
              <a:gd name="connsiteX3" fmla="*/ 1062516 w 10554690"/>
              <a:gd name="connsiteY3" fmla="*/ 89040 h 430625"/>
              <a:gd name="connsiteX4" fmla="*/ 482593 w 10554690"/>
              <a:gd name="connsiteY4" fmla="*/ 430625 h 430625"/>
              <a:gd name="connsiteX5" fmla="*/ 571 w 10554690"/>
              <a:gd name="connsiteY5" fmla="*/ 101571 h 430625"/>
              <a:gd name="connsiteX6" fmla="*/ 433 w 10554690"/>
              <a:gd name="connsiteY6" fmla="*/ 5966 h 430625"/>
              <a:gd name="connsiteX0" fmla="*/ 433 w 10554690"/>
              <a:gd name="connsiteY0" fmla="*/ 5966 h 427450"/>
              <a:gd name="connsiteX1" fmla="*/ 10551351 w 10554690"/>
              <a:gd name="connsiteY1" fmla="*/ 0 h 427450"/>
              <a:gd name="connsiteX2" fmla="*/ 10554690 w 10554690"/>
              <a:gd name="connsiteY2" fmla="*/ 86986 h 427450"/>
              <a:gd name="connsiteX3" fmla="*/ 1062516 w 10554690"/>
              <a:gd name="connsiteY3" fmla="*/ 89040 h 427450"/>
              <a:gd name="connsiteX4" fmla="*/ 482593 w 10554690"/>
              <a:gd name="connsiteY4" fmla="*/ 427450 h 427450"/>
              <a:gd name="connsiteX5" fmla="*/ 571 w 10554690"/>
              <a:gd name="connsiteY5" fmla="*/ 101571 h 427450"/>
              <a:gd name="connsiteX6" fmla="*/ 433 w 10554690"/>
              <a:gd name="connsiteY6" fmla="*/ 5966 h 427450"/>
              <a:gd name="connsiteX0" fmla="*/ 433 w 10554690"/>
              <a:gd name="connsiteY0" fmla="*/ 5966 h 427450"/>
              <a:gd name="connsiteX1" fmla="*/ 10551351 w 10554690"/>
              <a:gd name="connsiteY1" fmla="*/ 0 h 427450"/>
              <a:gd name="connsiteX2" fmla="*/ 10554690 w 10554690"/>
              <a:gd name="connsiteY2" fmla="*/ 86986 h 427450"/>
              <a:gd name="connsiteX3" fmla="*/ 10274940 w 10554690"/>
              <a:gd name="connsiteY3" fmla="*/ 87717 h 427450"/>
              <a:gd name="connsiteX4" fmla="*/ 1062516 w 10554690"/>
              <a:gd name="connsiteY4" fmla="*/ 89040 h 427450"/>
              <a:gd name="connsiteX5" fmla="*/ 482593 w 10554690"/>
              <a:gd name="connsiteY5" fmla="*/ 427450 h 427450"/>
              <a:gd name="connsiteX6" fmla="*/ 571 w 10554690"/>
              <a:gd name="connsiteY6" fmla="*/ 101571 h 427450"/>
              <a:gd name="connsiteX7" fmla="*/ 433 w 10554690"/>
              <a:gd name="connsiteY7" fmla="*/ 5966 h 427450"/>
              <a:gd name="connsiteX0" fmla="*/ 433 w 10554691"/>
              <a:gd name="connsiteY0" fmla="*/ 75754 h 497238"/>
              <a:gd name="connsiteX1" fmla="*/ 10551351 w 10554691"/>
              <a:gd name="connsiteY1" fmla="*/ 69788 h 497238"/>
              <a:gd name="connsiteX2" fmla="*/ 10554691 w 10554691"/>
              <a:gd name="connsiteY2" fmla="*/ 64699 h 497238"/>
              <a:gd name="connsiteX3" fmla="*/ 10274940 w 10554691"/>
              <a:gd name="connsiteY3" fmla="*/ 157505 h 497238"/>
              <a:gd name="connsiteX4" fmla="*/ 1062516 w 10554691"/>
              <a:gd name="connsiteY4" fmla="*/ 158828 h 497238"/>
              <a:gd name="connsiteX5" fmla="*/ 482593 w 10554691"/>
              <a:gd name="connsiteY5" fmla="*/ 497238 h 497238"/>
              <a:gd name="connsiteX6" fmla="*/ 571 w 10554691"/>
              <a:gd name="connsiteY6" fmla="*/ 171359 h 497238"/>
              <a:gd name="connsiteX7" fmla="*/ 433 w 10554691"/>
              <a:gd name="connsiteY7" fmla="*/ 75754 h 497238"/>
              <a:gd name="connsiteX0" fmla="*/ 433 w 10554691"/>
              <a:gd name="connsiteY0" fmla="*/ 75754 h 497238"/>
              <a:gd name="connsiteX1" fmla="*/ 10551351 w 10554691"/>
              <a:gd name="connsiteY1" fmla="*/ 69788 h 497238"/>
              <a:gd name="connsiteX2" fmla="*/ 10554691 w 10554691"/>
              <a:gd name="connsiteY2" fmla="*/ 64699 h 497238"/>
              <a:gd name="connsiteX3" fmla="*/ 10274940 w 10554691"/>
              <a:gd name="connsiteY3" fmla="*/ 157505 h 497238"/>
              <a:gd name="connsiteX4" fmla="*/ 1062516 w 10554691"/>
              <a:gd name="connsiteY4" fmla="*/ 158828 h 497238"/>
              <a:gd name="connsiteX5" fmla="*/ 482593 w 10554691"/>
              <a:gd name="connsiteY5" fmla="*/ 497238 h 497238"/>
              <a:gd name="connsiteX6" fmla="*/ 571 w 10554691"/>
              <a:gd name="connsiteY6" fmla="*/ 171359 h 497238"/>
              <a:gd name="connsiteX7" fmla="*/ 433 w 10554691"/>
              <a:gd name="connsiteY7" fmla="*/ 75754 h 497238"/>
              <a:gd name="connsiteX0" fmla="*/ 433 w 10554691"/>
              <a:gd name="connsiteY0" fmla="*/ 75754 h 497238"/>
              <a:gd name="connsiteX1" fmla="*/ 10551351 w 10554691"/>
              <a:gd name="connsiteY1" fmla="*/ 69788 h 497238"/>
              <a:gd name="connsiteX2" fmla="*/ 10554691 w 10554691"/>
              <a:gd name="connsiteY2" fmla="*/ 64699 h 497238"/>
              <a:gd name="connsiteX3" fmla="*/ 10274940 w 10554691"/>
              <a:gd name="connsiteY3" fmla="*/ 157505 h 497238"/>
              <a:gd name="connsiteX4" fmla="*/ 1062516 w 10554691"/>
              <a:gd name="connsiteY4" fmla="*/ 158828 h 497238"/>
              <a:gd name="connsiteX5" fmla="*/ 482593 w 10554691"/>
              <a:gd name="connsiteY5" fmla="*/ 497238 h 497238"/>
              <a:gd name="connsiteX6" fmla="*/ 571 w 10554691"/>
              <a:gd name="connsiteY6" fmla="*/ 171359 h 497238"/>
              <a:gd name="connsiteX7" fmla="*/ 433 w 10554691"/>
              <a:gd name="connsiteY7" fmla="*/ 75754 h 497238"/>
              <a:gd name="connsiteX0" fmla="*/ 433 w 10554691"/>
              <a:gd name="connsiteY0" fmla="*/ 60438 h 481922"/>
              <a:gd name="connsiteX1" fmla="*/ 10551351 w 10554691"/>
              <a:gd name="connsiteY1" fmla="*/ 54472 h 481922"/>
              <a:gd name="connsiteX2" fmla="*/ 10554691 w 10554691"/>
              <a:gd name="connsiteY2" fmla="*/ 49383 h 481922"/>
              <a:gd name="connsiteX3" fmla="*/ 10274940 w 10554691"/>
              <a:gd name="connsiteY3" fmla="*/ 142189 h 481922"/>
              <a:gd name="connsiteX4" fmla="*/ 1062516 w 10554691"/>
              <a:gd name="connsiteY4" fmla="*/ 143512 h 481922"/>
              <a:gd name="connsiteX5" fmla="*/ 482593 w 10554691"/>
              <a:gd name="connsiteY5" fmla="*/ 481922 h 481922"/>
              <a:gd name="connsiteX6" fmla="*/ 571 w 10554691"/>
              <a:gd name="connsiteY6" fmla="*/ 156043 h 481922"/>
              <a:gd name="connsiteX7" fmla="*/ 433 w 10554691"/>
              <a:gd name="connsiteY7" fmla="*/ 60438 h 481922"/>
              <a:gd name="connsiteX0" fmla="*/ 433 w 11661532"/>
              <a:gd name="connsiteY0" fmla="*/ 5966 h 427450"/>
              <a:gd name="connsiteX1" fmla="*/ 10551351 w 11661532"/>
              <a:gd name="connsiteY1" fmla="*/ 0 h 427450"/>
              <a:gd name="connsiteX2" fmla="*/ 10274940 w 11661532"/>
              <a:gd name="connsiteY2" fmla="*/ 87717 h 427450"/>
              <a:gd name="connsiteX3" fmla="*/ 1062516 w 11661532"/>
              <a:gd name="connsiteY3" fmla="*/ 89040 h 427450"/>
              <a:gd name="connsiteX4" fmla="*/ 482593 w 11661532"/>
              <a:gd name="connsiteY4" fmla="*/ 427450 h 427450"/>
              <a:gd name="connsiteX5" fmla="*/ 571 w 11661532"/>
              <a:gd name="connsiteY5" fmla="*/ 101571 h 427450"/>
              <a:gd name="connsiteX6" fmla="*/ 433 w 11661532"/>
              <a:gd name="connsiteY6" fmla="*/ 5966 h 427450"/>
              <a:gd name="connsiteX0" fmla="*/ 433 w 11071037"/>
              <a:gd name="connsiteY0" fmla="*/ 6015 h 427499"/>
              <a:gd name="connsiteX1" fmla="*/ 10551351 w 11071037"/>
              <a:gd name="connsiteY1" fmla="*/ 49 h 427499"/>
              <a:gd name="connsiteX2" fmla="*/ 10274940 w 11071037"/>
              <a:gd name="connsiteY2" fmla="*/ 87766 h 427499"/>
              <a:gd name="connsiteX3" fmla="*/ 1062516 w 11071037"/>
              <a:gd name="connsiteY3" fmla="*/ 89089 h 427499"/>
              <a:gd name="connsiteX4" fmla="*/ 482593 w 11071037"/>
              <a:gd name="connsiteY4" fmla="*/ 427499 h 427499"/>
              <a:gd name="connsiteX5" fmla="*/ 571 w 11071037"/>
              <a:gd name="connsiteY5" fmla="*/ 101620 h 427499"/>
              <a:gd name="connsiteX6" fmla="*/ 433 w 11071037"/>
              <a:gd name="connsiteY6" fmla="*/ 6015 h 427499"/>
              <a:gd name="connsiteX0" fmla="*/ 433 w 11057538"/>
              <a:gd name="connsiteY0" fmla="*/ 5966 h 427450"/>
              <a:gd name="connsiteX1" fmla="*/ 10551351 w 11057538"/>
              <a:gd name="connsiteY1" fmla="*/ 0 h 427450"/>
              <a:gd name="connsiteX2" fmla="*/ 10274940 w 11057538"/>
              <a:gd name="connsiteY2" fmla="*/ 87717 h 427450"/>
              <a:gd name="connsiteX3" fmla="*/ 1062516 w 11057538"/>
              <a:gd name="connsiteY3" fmla="*/ 89040 h 427450"/>
              <a:gd name="connsiteX4" fmla="*/ 482593 w 11057538"/>
              <a:gd name="connsiteY4" fmla="*/ 427450 h 427450"/>
              <a:gd name="connsiteX5" fmla="*/ 571 w 11057538"/>
              <a:gd name="connsiteY5" fmla="*/ 101571 h 427450"/>
              <a:gd name="connsiteX6" fmla="*/ 433 w 11057538"/>
              <a:gd name="connsiteY6" fmla="*/ 5966 h 427450"/>
              <a:gd name="connsiteX0" fmla="*/ 433 w 10551351"/>
              <a:gd name="connsiteY0" fmla="*/ 5966 h 427450"/>
              <a:gd name="connsiteX1" fmla="*/ 10551351 w 10551351"/>
              <a:gd name="connsiteY1" fmla="*/ 0 h 427450"/>
              <a:gd name="connsiteX2" fmla="*/ 10274940 w 10551351"/>
              <a:gd name="connsiteY2" fmla="*/ 87717 h 427450"/>
              <a:gd name="connsiteX3" fmla="*/ 1062516 w 10551351"/>
              <a:gd name="connsiteY3" fmla="*/ 89040 h 427450"/>
              <a:gd name="connsiteX4" fmla="*/ 482593 w 10551351"/>
              <a:gd name="connsiteY4" fmla="*/ 427450 h 427450"/>
              <a:gd name="connsiteX5" fmla="*/ 571 w 10551351"/>
              <a:gd name="connsiteY5" fmla="*/ 101571 h 427450"/>
              <a:gd name="connsiteX6" fmla="*/ 433 w 10551351"/>
              <a:gd name="connsiteY6" fmla="*/ 5966 h 427450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0 w 11177990"/>
              <a:gd name="connsiteY0" fmla="*/ 2791 h 341725"/>
              <a:gd name="connsiteX1" fmla="*/ 11177990 w 11177990"/>
              <a:gd name="connsiteY1" fmla="*/ 0 h 341725"/>
              <a:gd name="connsiteX2" fmla="*/ 10901579 w 11177990"/>
              <a:gd name="connsiteY2" fmla="*/ 87717 h 341725"/>
              <a:gd name="connsiteX3" fmla="*/ 1689155 w 11177990"/>
              <a:gd name="connsiteY3" fmla="*/ 89040 h 341725"/>
              <a:gd name="connsiteX4" fmla="*/ 1109232 w 11177990"/>
              <a:gd name="connsiteY4" fmla="*/ 341725 h 341725"/>
              <a:gd name="connsiteX5" fmla="*/ 627210 w 11177990"/>
              <a:gd name="connsiteY5" fmla="*/ 101571 h 341725"/>
              <a:gd name="connsiteX6" fmla="*/ 0 w 11177990"/>
              <a:gd name="connsiteY6" fmla="*/ 2791 h 341725"/>
              <a:gd name="connsiteX0" fmla="*/ 780014 w 11958004"/>
              <a:gd name="connsiteY0" fmla="*/ 2791 h 341725"/>
              <a:gd name="connsiteX1" fmla="*/ 11958004 w 11958004"/>
              <a:gd name="connsiteY1" fmla="*/ 0 h 341725"/>
              <a:gd name="connsiteX2" fmla="*/ 11681593 w 11958004"/>
              <a:gd name="connsiteY2" fmla="*/ 87717 h 341725"/>
              <a:gd name="connsiteX3" fmla="*/ 2469169 w 11958004"/>
              <a:gd name="connsiteY3" fmla="*/ 89040 h 341725"/>
              <a:gd name="connsiteX4" fmla="*/ 1889246 w 11958004"/>
              <a:gd name="connsiteY4" fmla="*/ 341725 h 341725"/>
              <a:gd name="connsiteX5" fmla="*/ 1407224 w 11958004"/>
              <a:gd name="connsiteY5" fmla="*/ 101571 h 341725"/>
              <a:gd name="connsiteX6" fmla="*/ 998158 w 11958004"/>
              <a:gd name="connsiteY6" fmla="*/ 40093 h 341725"/>
              <a:gd name="connsiteX7" fmla="*/ 780014 w 11958004"/>
              <a:gd name="connsiteY7" fmla="*/ 2791 h 341725"/>
              <a:gd name="connsiteX0" fmla="*/ 758495 w 11936485"/>
              <a:gd name="connsiteY0" fmla="*/ 2791 h 341725"/>
              <a:gd name="connsiteX1" fmla="*/ 11936485 w 11936485"/>
              <a:gd name="connsiteY1" fmla="*/ 0 h 341725"/>
              <a:gd name="connsiteX2" fmla="*/ 11660074 w 11936485"/>
              <a:gd name="connsiteY2" fmla="*/ 87717 h 341725"/>
              <a:gd name="connsiteX3" fmla="*/ 2447650 w 11936485"/>
              <a:gd name="connsiteY3" fmla="*/ 89040 h 341725"/>
              <a:gd name="connsiteX4" fmla="*/ 1867727 w 11936485"/>
              <a:gd name="connsiteY4" fmla="*/ 341725 h 341725"/>
              <a:gd name="connsiteX5" fmla="*/ 1385705 w 11936485"/>
              <a:gd name="connsiteY5" fmla="*/ 101571 h 341725"/>
              <a:gd name="connsiteX6" fmla="*/ 976639 w 11936485"/>
              <a:gd name="connsiteY6" fmla="*/ 40093 h 341725"/>
              <a:gd name="connsiteX7" fmla="*/ 758495 w 11936485"/>
              <a:gd name="connsiteY7" fmla="*/ 2791 h 341725"/>
              <a:gd name="connsiteX0" fmla="*/ 0 w 11177990"/>
              <a:gd name="connsiteY0" fmla="*/ 2791 h 341725"/>
              <a:gd name="connsiteX1" fmla="*/ 11177990 w 11177990"/>
              <a:gd name="connsiteY1" fmla="*/ 0 h 341725"/>
              <a:gd name="connsiteX2" fmla="*/ 10901579 w 11177990"/>
              <a:gd name="connsiteY2" fmla="*/ 87717 h 341725"/>
              <a:gd name="connsiteX3" fmla="*/ 1689155 w 11177990"/>
              <a:gd name="connsiteY3" fmla="*/ 89040 h 341725"/>
              <a:gd name="connsiteX4" fmla="*/ 1109232 w 11177990"/>
              <a:gd name="connsiteY4" fmla="*/ 341725 h 341725"/>
              <a:gd name="connsiteX5" fmla="*/ 627210 w 11177990"/>
              <a:gd name="connsiteY5" fmla="*/ 101571 h 341725"/>
              <a:gd name="connsiteX6" fmla="*/ 218144 w 11177990"/>
              <a:gd name="connsiteY6" fmla="*/ 40093 h 341725"/>
              <a:gd name="connsiteX7" fmla="*/ 0 w 11177990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94068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94068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94068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103593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567427 w 11179321"/>
              <a:gd name="connsiteY2" fmla="*/ 90892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103593 h 341725"/>
              <a:gd name="connsiteX7" fmla="*/ 1331 w 11179321"/>
              <a:gd name="connsiteY7" fmla="*/ 2791 h 341725"/>
              <a:gd name="connsiteX0" fmla="*/ 1331 w 10600099"/>
              <a:gd name="connsiteY0" fmla="*/ 2791 h 341725"/>
              <a:gd name="connsiteX1" fmla="*/ 10561656 w 10600099"/>
              <a:gd name="connsiteY1" fmla="*/ 0 h 341725"/>
              <a:gd name="connsiteX2" fmla="*/ 10567427 w 10600099"/>
              <a:gd name="connsiteY2" fmla="*/ 90892 h 341725"/>
              <a:gd name="connsiteX3" fmla="*/ 1690486 w 10600099"/>
              <a:gd name="connsiteY3" fmla="*/ 89040 h 341725"/>
              <a:gd name="connsiteX4" fmla="*/ 1110563 w 10600099"/>
              <a:gd name="connsiteY4" fmla="*/ 341725 h 341725"/>
              <a:gd name="connsiteX5" fmla="*/ 628541 w 10600099"/>
              <a:gd name="connsiteY5" fmla="*/ 101571 h 341725"/>
              <a:gd name="connsiteX6" fmla="*/ 0 w 10600099"/>
              <a:gd name="connsiteY6" fmla="*/ 103593 h 341725"/>
              <a:gd name="connsiteX7" fmla="*/ 1331 w 10600099"/>
              <a:gd name="connsiteY7" fmla="*/ 2791 h 341725"/>
              <a:gd name="connsiteX0" fmla="*/ 1331 w 10567427"/>
              <a:gd name="connsiteY0" fmla="*/ 2791 h 341725"/>
              <a:gd name="connsiteX1" fmla="*/ 10561656 w 10567427"/>
              <a:gd name="connsiteY1" fmla="*/ 0 h 341725"/>
              <a:gd name="connsiteX2" fmla="*/ 10567427 w 10567427"/>
              <a:gd name="connsiteY2" fmla="*/ 90892 h 341725"/>
              <a:gd name="connsiteX3" fmla="*/ 1690486 w 10567427"/>
              <a:gd name="connsiteY3" fmla="*/ 89040 h 341725"/>
              <a:gd name="connsiteX4" fmla="*/ 1110563 w 10567427"/>
              <a:gd name="connsiteY4" fmla="*/ 341725 h 341725"/>
              <a:gd name="connsiteX5" fmla="*/ 628541 w 10567427"/>
              <a:gd name="connsiteY5" fmla="*/ 101571 h 341725"/>
              <a:gd name="connsiteX6" fmla="*/ 0 w 10567427"/>
              <a:gd name="connsiteY6" fmla="*/ 103593 h 341725"/>
              <a:gd name="connsiteX7" fmla="*/ 1331 w 10567427"/>
              <a:gd name="connsiteY7" fmla="*/ 2791 h 341725"/>
              <a:gd name="connsiteX0" fmla="*/ 1331 w 10561687"/>
              <a:gd name="connsiteY0" fmla="*/ 2791 h 341725"/>
              <a:gd name="connsiteX1" fmla="*/ 10561656 w 10561687"/>
              <a:gd name="connsiteY1" fmla="*/ 0 h 341725"/>
              <a:gd name="connsiteX2" fmla="*/ 10561157 w 10561687"/>
              <a:gd name="connsiteY2" fmla="*/ 90892 h 341725"/>
              <a:gd name="connsiteX3" fmla="*/ 1690486 w 10561687"/>
              <a:gd name="connsiteY3" fmla="*/ 89040 h 341725"/>
              <a:gd name="connsiteX4" fmla="*/ 1110563 w 10561687"/>
              <a:gd name="connsiteY4" fmla="*/ 341725 h 341725"/>
              <a:gd name="connsiteX5" fmla="*/ 628541 w 10561687"/>
              <a:gd name="connsiteY5" fmla="*/ 101571 h 341725"/>
              <a:gd name="connsiteX6" fmla="*/ 0 w 10561687"/>
              <a:gd name="connsiteY6" fmla="*/ 103593 h 341725"/>
              <a:gd name="connsiteX7" fmla="*/ 1331 w 10561687"/>
              <a:gd name="connsiteY7" fmla="*/ 2791 h 341725"/>
              <a:gd name="connsiteX0" fmla="*/ 1331 w 10562072"/>
              <a:gd name="connsiteY0" fmla="*/ 2791 h 341725"/>
              <a:gd name="connsiteX1" fmla="*/ 10561656 w 10562072"/>
              <a:gd name="connsiteY1" fmla="*/ 0 h 341725"/>
              <a:gd name="connsiteX2" fmla="*/ 10561157 w 10562072"/>
              <a:gd name="connsiteY2" fmla="*/ 90892 h 341725"/>
              <a:gd name="connsiteX3" fmla="*/ 1690486 w 10562072"/>
              <a:gd name="connsiteY3" fmla="*/ 89040 h 341725"/>
              <a:gd name="connsiteX4" fmla="*/ 1110563 w 10562072"/>
              <a:gd name="connsiteY4" fmla="*/ 341725 h 341725"/>
              <a:gd name="connsiteX5" fmla="*/ 628541 w 10562072"/>
              <a:gd name="connsiteY5" fmla="*/ 101571 h 341725"/>
              <a:gd name="connsiteX6" fmla="*/ 0 w 10562072"/>
              <a:gd name="connsiteY6" fmla="*/ 103593 h 341725"/>
              <a:gd name="connsiteX7" fmla="*/ 1331 w 10562072"/>
              <a:gd name="connsiteY7" fmla="*/ 2791 h 341725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1690486 w 10562072"/>
              <a:gd name="connsiteY3" fmla="*/ 89040 h 887696"/>
              <a:gd name="connsiteX4" fmla="*/ 1180889 w 10562072"/>
              <a:gd name="connsiteY4" fmla="*/ 887696 h 887696"/>
              <a:gd name="connsiteX5" fmla="*/ 628541 w 10562072"/>
              <a:gd name="connsiteY5" fmla="*/ 101571 h 887696"/>
              <a:gd name="connsiteX6" fmla="*/ 0 w 10562072"/>
              <a:gd name="connsiteY6" fmla="*/ 103593 h 887696"/>
              <a:gd name="connsiteX7" fmla="*/ 1331 w 10562072"/>
              <a:gd name="connsiteY7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628541 w 10562072"/>
              <a:gd name="connsiteY5" fmla="*/ 101571 h 887696"/>
              <a:gd name="connsiteX6" fmla="*/ 0 w 10562072"/>
              <a:gd name="connsiteY6" fmla="*/ 103593 h 887696"/>
              <a:gd name="connsiteX7" fmla="*/ 1331 w 10562072"/>
              <a:gd name="connsiteY7" fmla="*/ 2791 h 887696"/>
              <a:gd name="connsiteX0" fmla="*/ 1331 w 10562072"/>
              <a:gd name="connsiteY0" fmla="*/ 2791 h 887702"/>
              <a:gd name="connsiteX1" fmla="*/ 10561656 w 10562072"/>
              <a:gd name="connsiteY1" fmla="*/ 0 h 887702"/>
              <a:gd name="connsiteX2" fmla="*/ 10561157 w 10562072"/>
              <a:gd name="connsiteY2" fmla="*/ 90892 h 887702"/>
              <a:gd name="connsiteX3" fmla="*/ 2317558 w 10562072"/>
              <a:gd name="connsiteY3" fmla="*/ 89040 h 887702"/>
              <a:gd name="connsiteX4" fmla="*/ 1180889 w 10562072"/>
              <a:gd name="connsiteY4" fmla="*/ 887696 h 887702"/>
              <a:gd name="connsiteX5" fmla="*/ 0 w 10562072"/>
              <a:gd name="connsiteY5" fmla="*/ 103593 h 887702"/>
              <a:gd name="connsiteX6" fmla="*/ 1331 w 10562072"/>
              <a:gd name="connsiteY6" fmla="*/ 2791 h 887702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0 w 10568342"/>
              <a:gd name="connsiteY0" fmla="*/ 0 h 2916892"/>
              <a:gd name="connsiteX1" fmla="*/ 10567926 w 10568342"/>
              <a:gd name="connsiteY1" fmla="*/ 2029196 h 2916892"/>
              <a:gd name="connsiteX2" fmla="*/ 10567427 w 10568342"/>
              <a:gd name="connsiteY2" fmla="*/ 2120088 h 2916892"/>
              <a:gd name="connsiteX3" fmla="*/ 2323828 w 10568342"/>
              <a:gd name="connsiteY3" fmla="*/ 2118236 h 2916892"/>
              <a:gd name="connsiteX4" fmla="*/ 1187159 w 10568342"/>
              <a:gd name="connsiteY4" fmla="*/ 2916892 h 2916892"/>
              <a:gd name="connsiteX5" fmla="*/ 6270 w 10568342"/>
              <a:gd name="connsiteY5" fmla="*/ 2132789 h 2916892"/>
              <a:gd name="connsiteX6" fmla="*/ 0 w 10568342"/>
              <a:gd name="connsiteY6" fmla="*/ 0 h 2916892"/>
              <a:gd name="connsiteX0" fmla="*/ 0 w 10575943"/>
              <a:gd name="connsiteY0" fmla="*/ 0 h 2955377"/>
              <a:gd name="connsiteX1" fmla="*/ 10575527 w 10575943"/>
              <a:gd name="connsiteY1" fmla="*/ 2067681 h 2955377"/>
              <a:gd name="connsiteX2" fmla="*/ 10575028 w 10575943"/>
              <a:gd name="connsiteY2" fmla="*/ 2158573 h 2955377"/>
              <a:gd name="connsiteX3" fmla="*/ 2331429 w 10575943"/>
              <a:gd name="connsiteY3" fmla="*/ 2156721 h 2955377"/>
              <a:gd name="connsiteX4" fmla="*/ 1194760 w 10575943"/>
              <a:gd name="connsiteY4" fmla="*/ 2955377 h 2955377"/>
              <a:gd name="connsiteX5" fmla="*/ 13871 w 10575943"/>
              <a:gd name="connsiteY5" fmla="*/ 2171274 h 2955377"/>
              <a:gd name="connsiteX6" fmla="*/ 0 w 10575943"/>
              <a:gd name="connsiteY6" fmla="*/ 0 h 2955377"/>
              <a:gd name="connsiteX0" fmla="*/ 267371 w 10562072"/>
              <a:gd name="connsiteY0" fmla="*/ 0 h 2685985"/>
              <a:gd name="connsiteX1" fmla="*/ 10561656 w 10562072"/>
              <a:gd name="connsiteY1" fmla="*/ 1798289 h 2685985"/>
              <a:gd name="connsiteX2" fmla="*/ 10561157 w 10562072"/>
              <a:gd name="connsiteY2" fmla="*/ 1889181 h 2685985"/>
              <a:gd name="connsiteX3" fmla="*/ 2317558 w 10562072"/>
              <a:gd name="connsiteY3" fmla="*/ 1887329 h 2685985"/>
              <a:gd name="connsiteX4" fmla="*/ 1180889 w 10562072"/>
              <a:gd name="connsiteY4" fmla="*/ 2685985 h 2685985"/>
              <a:gd name="connsiteX5" fmla="*/ 0 w 10562072"/>
              <a:gd name="connsiteY5" fmla="*/ 1901882 h 2685985"/>
              <a:gd name="connsiteX6" fmla="*/ 267371 w 10562072"/>
              <a:gd name="connsiteY6" fmla="*/ 0 h 2685985"/>
              <a:gd name="connsiteX0" fmla="*/ 1331 w 10562072"/>
              <a:gd name="connsiteY0" fmla="*/ 0 h 2955377"/>
              <a:gd name="connsiteX1" fmla="*/ 10561656 w 10562072"/>
              <a:gd name="connsiteY1" fmla="*/ 2067681 h 2955377"/>
              <a:gd name="connsiteX2" fmla="*/ 10561157 w 10562072"/>
              <a:gd name="connsiteY2" fmla="*/ 2158573 h 2955377"/>
              <a:gd name="connsiteX3" fmla="*/ 2317558 w 10562072"/>
              <a:gd name="connsiteY3" fmla="*/ 2156721 h 2955377"/>
              <a:gd name="connsiteX4" fmla="*/ 1180889 w 10562072"/>
              <a:gd name="connsiteY4" fmla="*/ 2955377 h 2955377"/>
              <a:gd name="connsiteX5" fmla="*/ 0 w 10562072"/>
              <a:gd name="connsiteY5" fmla="*/ 2171274 h 2955377"/>
              <a:gd name="connsiteX6" fmla="*/ 1331 w 10562072"/>
              <a:gd name="connsiteY6" fmla="*/ 0 h 2955377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2161364 h 2958168"/>
              <a:gd name="connsiteX3" fmla="*/ 2317558 w 10562072"/>
              <a:gd name="connsiteY3" fmla="*/ 2159512 h 2958168"/>
              <a:gd name="connsiteX4" fmla="*/ 1180889 w 10562072"/>
              <a:gd name="connsiteY4" fmla="*/ 2958168 h 2958168"/>
              <a:gd name="connsiteX5" fmla="*/ 0 w 10562072"/>
              <a:gd name="connsiteY5" fmla="*/ 2174065 h 2958168"/>
              <a:gd name="connsiteX6" fmla="*/ 1331 w 10562072"/>
              <a:gd name="connsiteY6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2161364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1657"/>
              <a:gd name="connsiteY0" fmla="*/ 2791 h 2958168"/>
              <a:gd name="connsiteX1" fmla="*/ 10561655 w 10561657"/>
              <a:gd name="connsiteY1" fmla="*/ 0 h 2958168"/>
              <a:gd name="connsiteX2" fmla="*/ 10469943 w 10561657"/>
              <a:gd name="connsiteY2" fmla="*/ 668161 h 2958168"/>
              <a:gd name="connsiteX3" fmla="*/ 9288594 w 10561657"/>
              <a:gd name="connsiteY3" fmla="*/ 2153103 h 2958168"/>
              <a:gd name="connsiteX4" fmla="*/ 2317558 w 10561657"/>
              <a:gd name="connsiteY4" fmla="*/ 2159512 h 2958168"/>
              <a:gd name="connsiteX5" fmla="*/ 1180889 w 10561657"/>
              <a:gd name="connsiteY5" fmla="*/ 2958168 h 2958168"/>
              <a:gd name="connsiteX6" fmla="*/ 0 w 10561657"/>
              <a:gd name="connsiteY6" fmla="*/ 2174065 h 2958168"/>
              <a:gd name="connsiteX7" fmla="*/ 1331 w 10561657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68641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1655"/>
              <a:gd name="connsiteY0" fmla="*/ 2791 h 2958168"/>
              <a:gd name="connsiteX1" fmla="*/ 10561655 w 10561655"/>
              <a:gd name="connsiteY1" fmla="*/ 0 h 2958168"/>
              <a:gd name="connsiteX2" fmla="*/ 10196302 w 10561655"/>
              <a:gd name="connsiteY2" fmla="*/ 1183855 h 2958168"/>
              <a:gd name="connsiteX3" fmla="*/ 9288594 w 10561655"/>
              <a:gd name="connsiteY3" fmla="*/ 2153103 h 2958168"/>
              <a:gd name="connsiteX4" fmla="*/ 2317558 w 10561655"/>
              <a:gd name="connsiteY4" fmla="*/ 2159512 h 2958168"/>
              <a:gd name="connsiteX5" fmla="*/ 1180889 w 10561655"/>
              <a:gd name="connsiteY5" fmla="*/ 2958168 h 2958168"/>
              <a:gd name="connsiteX6" fmla="*/ 0 w 10561655"/>
              <a:gd name="connsiteY6" fmla="*/ 2174065 h 2958168"/>
              <a:gd name="connsiteX7" fmla="*/ 1331 w 10561655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76338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76338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76338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562072" h="2958168">
                <a:moveTo>
                  <a:pt x="1331" y="2791"/>
                </a:moveTo>
                <a:lnTo>
                  <a:pt x="10561655" y="0"/>
                </a:lnTo>
                <a:cubicBezTo>
                  <a:pt x="10562168" y="67600"/>
                  <a:pt x="10562411" y="1432923"/>
                  <a:pt x="10561157" y="1476338"/>
                </a:cubicBezTo>
                <a:cubicBezTo>
                  <a:pt x="10083761" y="2148347"/>
                  <a:pt x="9705180" y="2158423"/>
                  <a:pt x="9288594" y="2153103"/>
                </a:cubicBezTo>
                <a:lnTo>
                  <a:pt x="2317558" y="2159512"/>
                </a:lnTo>
                <a:cubicBezTo>
                  <a:pt x="1740344" y="2192654"/>
                  <a:pt x="1372498" y="2495346"/>
                  <a:pt x="1180889" y="2958168"/>
                </a:cubicBezTo>
                <a:cubicBezTo>
                  <a:pt x="882535" y="2254391"/>
                  <a:pt x="278640" y="2173187"/>
                  <a:pt x="0" y="2174065"/>
                </a:cubicBezTo>
                <a:cubicBezTo>
                  <a:pt x="2067" y="2138552"/>
                  <a:pt x="2603" y="98373"/>
                  <a:pt x="1331" y="2791"/>
                </a:cubicBezTo>
                <a:close/>
              </a:path>
            </a:pathLst>
          </a:custGeom>
          <a:solidFill>
            <a:schemeClr val="bg1"/>
          </a:solidFill>
          <a:ln w="12700" cmpd="sng" algn="ctr">
            <a:noFill/>
            <a:miter lim="800000"/>
            <a:headEnd/>
            <a:tailEnd/>
          </a:ln>
          <a:effectLst>
            <a:outerShdw blurRad="1905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lIns="33059" tIns="42976" rIns="33059" bIns="42976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000" dirty="0" smtClean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8" name="Rectangle 17"/>
          <p:cNvSpPr/>
          <p:nvPr userDrawn="1">
            <p:custDataLst>
              <p:tags r:id="rId3"/>
            </p:custDataLst>
          </p:nvPr>
        </p:nvSpPr>
        <p:spPr>
          <a:xfrm>
            <a:off x="0" y="6311265"/>
            <a:ext cx="9906000" cy="5467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3969" tIns="41985" rIns="83969" bIns="41985" rtlCol="0" anchor="ctr"/>
          <a:lstStyle/>
          <a:p>
            <a:pPr algn="ctr"/>
            <a:endParaRPr lang="en-US" sz="1300" dirty="0" smtClean="0"/>
          </a:p>
        </p:txBody>
      </p:sp>
      <p:graphicFrame>
        <p:nvGraphicFramePr>
          <p:cNvPr id="5" name="Object 4" hidden="1"/>
          <p:cNvGraphicFramePr>
            <a:graphicFrameLocks noChangeAspect="1"/>
          </p:cNvGraphicFramePr>
          <p:nvPr>
            <p:custDataLst>
              <p:tags r:id="rId4"/>
            </p:custDataLst>
          </p:nvPr>
        </p:nvGraphicFramePr>
        <p:xfrm>
          <a:off x="1" y="0"/>
          <a:ext cx="158750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4" name="think-cell Slide" r:id="rId8" imgW="360" imgH="360" progId="">
                  <p:embed/>
                </p:oleObj>
              </mc:Choice>
              <mc:Fallback>
                <p:oleObj name="think-cell Slide" r:id="rId8" imgW="360" imgH="360" progId="">
                  <p:embed/>
                  <p:pic>
                    <p:nvPicPr>
                      <p:cNvPr id="0" name="Picture 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" y="0"/>
                        <a:ext cx="158750" cy="158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Subtitle 2"/>
          <p:cNvSpPr>
            <a:spLocks noGrp="1"/>
          </p:cNvSpPr>
          <p:nvPr>
            <p:ph type="subTitle" idx="1" hasCustomPrompt="1"/>
            <p:custDataLst>
              <p:tags r:id="rId5"/>
            </p:custDataLst>
          </p:nvPr>
        </p:nvSpPr>
        <p:spPr>
          <a:xfrm>
            <a:off x="712788" y="4622061"/>
            <a:ext cx="4541230" cy="290793"/>
          </a:xfrm>
          <a:effectLst>
            <a:outerShdw blurRad="38100" dist="25400" dir="2700000" algn="tl" rotWithShape="0">
              <a:prstClr val="black">
                <a:alpha val="75000"/>
              </a:prstClr>
            </a:outerShdw>
          </a:effectLst>
        </p:spPr>
        <p:txBody>
          <a:bodyPr lIns="0" tIns="33059" rIns="33059" bIns="33059"/>
          <a:lstStyle>
            <a:lvl1pPr marL="0" indent="0" algn="l">
              <a:buNone/>
              <a:defRPr sz="1800" b="0">
                <a:solidFill>
                  <a:schemeClr val="bg1"/>
                </a:solidFill>
                <a:latin typeface="+mn-lt"/>
              </a:defRPr>
            </a:lvl1pPr>
            <a:lvl2pPr marL="4571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1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3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Master </a:t>
            </a:r>
            <a:r>
              <a:rPr lang="fr-FR" dirty="0" err="1" smtClean="0"/>
              <a:t>text</a:t>
            </a:r>
            <a:r>
              <a:rPr lang="fr-FR" dirty="0" smtClean="0"/>
              <a:t> style</a:t>
            </a:r>
          </a:p>
        </p:txBody>
      </p:sp>
      <p:sp>
        <p:nvSpPr>
          <p:cNvPr id="23" name="Titre 20"/>
          <p:cNvSpPr>
            <a:spLocks noGrp="1"/>
          </p:cNvSpPr>
          <p:nvPr>
            <p:ph type="title"/>
          </p:nvPr>
        </p:nvSpPr>
        <p:spPr>
          <a:xfrm>
            <a:off x="712788" y="3592221"/>
            <a:ext cx="5250267" cy="1042124"/>
          </a:xfrm>
          <a:effectLst>
            <a:outerShdw blurRad="38100" dist="25400" dir="2700000" algn="tl" rotWithShape="0">
              <a:prstClr val="black">
                <a:alpha val="75000"/>
              </a:prstClr>
            </a:outerShdw>
          </a:effectLst>
        </p:spPr>
        <p:txBody>
          <a:bodyPr lIns="0" rIns="180000" anchor="t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fr-FR" dirty="0"/>
          </a:p>
        </p:txBody>
      </p:sp>
      <p:pic>
        <p:nvPicPr>
          <p:cNvPr id="13" name="Picture 19" descr="D:\Users\bkp\My Work\TEMPLATES\LOGO Library\Capgemini_Logo_Set\Logo_Capgemini_RGB_eMedia.png"/>
          <p:cNvPicPr>
            <a:picLocks noChangeAspect="1" noChangeArrowheads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419" y="643394"/>
            <a:ext cx="2880360" cy="667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3" descr="D:\Users\bkp\My Work\TEMPLATES\LOGO Library\Capgemini_Logo_Set\Slogan_PMRC_cmyk_Capgemini.png"/>
          <p:cNvPicPr>
            <a:picLocks noChangeAspect="1" noChangeArrowheads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7615" y="6466486"/>
            <a:ext cx="2880360" cy="236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&amp;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0" y="0"/>
          <a:ext cx="147061" cy="1439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7380" name="think-cell Slide" r:id="rId6" imgW="360" imgH="360" progId="">
                  <p:embed/>
                </p:oleObj>
              </mc:Choice>
              <mc:Fallback>
                <p:oleObj name="think-cell Slide" r:id="rId6" imgW="360" imgH="360" progId="">
                  <p:embed/>
                  <p:pic>
                    <p:nvPicPr>
                      <p:cNvPr id="0" name="Picture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147061" cy="14398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dirty="0"/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1"/>
            <p:custDataLst>
              <p:tags r:id="rId4"/>
            </p:custDataLst>
          </p:nvPr>
        </p:nvSpPr>
        <p:spPr>
          <a:xfrm>
            <a:off x="327025" y="1282699"/>
            <a:ext cx="9223376" cy="600075"/>
          </a:xfrm>
        </p:spPr>
        <p:txBody>
          <a:bodyPr/>
          <a:lstStyle>
            <a:lvl1pPr marL="0" indent="0">
              <a:buNone/>
              <a:defRPr sz="20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>
          <a:xfrm>
            <a:off x="327025" y="1882775"/>
            <a:ext cx="9256713" cy="4351338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0" y="0"/>
          <a:ext cx="158750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8404" name="think-cell Slide" r:id="rId7" imgW="360" imgH="360" progId="">
                  <p:embed/>
                </p:oleObj>
              </mc:Choice>
              <mc:Fallback>
                <p:oleObj name="think-cell Slide" r:id="rId7" imgW="360" imgH="360" progId="">
                  <p:embed/>
                  <p:pic>
                    <p:nvPicPr>
                      <p:cNvPr id="0" name="Picture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158750" cy="158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re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 smtClean="0"/>
              <a:t>Click to edit Master title style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10"/>
            <p:custDataLst>
              <p:tags r:id="rId4"/>
            </p:custDataLst>
          </p:nvPr>
        </p:nvSpPr>
        <p:spPr>
          <a:xfrm>
            <a:off x="327025" y="1283525"/>
            <a:ext cx="4500563" cy="4950588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 marL="457200" indent="-228600">
              <a:defRPr>
                <a:solidFill>
                  <a:schemeClr val="tx2"/>
                </a:solidFill>
              </a:defRPr>
            </a:lvl2pPr>
            <a:lvl3pPr marL="685800" indent="-228600"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11"/>
            <p:custDataLst>
              <p:tags r:id="rId5"/>
            </p:custDataLst>
          </p:nvPr>
        </p:nvSpPr>
        <p:spPr>
          <a:xfrm>
            <a:off x="5078414" y="1282699"/>
            <a:ext cx="4500561" cy="4951413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 marL="457200" indent="-228600"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ntents &amp;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0" y="0"/>
          <a:ext cx="158750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9428" name="think-cell Slide" r:id="rId9" imgW="360" imgH="360" progId="">
                  <p:embed/>
                </p:oleObj>
              </mc:Choice>
              <mc:Fallback>
                <p:oleObj name="think-cell Slide" r:id="rId9" imgW="360" imgH="360" progId="">
                  <p:embed/>
                  <p:pic>
                    <p:nvPicPr>
                      <p:cNvPr id="0" name="Picture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158750" cy="158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re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 smtClean="0"/>
              <a:t>Click to edit Master title style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10"/>
            <p:custDataLst>
              <p:tags r:id="rId4"/>
            </p:custDataLst>
          </p:nvPr>
        </p:nvSpPr>
        <p:spPr>
          <a:xfrm>
            <a:off x="327025" y="1882776"/>
            <a:ext cx="4502149" cy="4384674"/>
          </a:xfrm>
        </p:spPr>
        <p:txBody>
          <a:bodyPr/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11"/>
            <p:custDataLst>
              <p:tags r:id="rId5"/>
            </p:custDataLst>
          </p:nvPr>
        </p:nvSpPr>
        <p:spPr>
          <a:xfrm>
            <a:off x="5078413" y="1882776"/>
            <a:ext cx="4486275" cy="4384674"/>
          </a:xfrm>
        </p:spPr>
        <p:txBody>
          <a:bodyPr/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300">
                <a:solidFill>
                  <a:schemeClr val="tx2"/>
                </a:solidFill>
              </a:defRPr>
            </a:lvl4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2" hasCustomPrompt="1"/>
            <p:custDataLst>
              <p:tags r:id="rId6"/>
            </p:custDataLst>
          </p:nvPr>
        </p:nvSpPr>
        <p:spPr>
          <a:xfrm>
            <a:off x="327025" y="1282699"/>
            <a:ext cx="4487861" cy="600075"/>
          </a:xfrm>
        </p:spPr>
        <p:txBody>
          <a:bodyPr vert="horz" lIns="0" tIns="0" rIns="0" bIns="0" rtlCol="0">
            <a:noAutofit/>
          </a:bodyPr>
          <a:lstStyle>
            <a:lvl1pPr algn="l">
              <a:buNone/>
              <a:defRPr lang="en-US" sz="2000" b="1" kern="1200" noProof="0" dirty="0" smtClean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5pPr>
              <a:buNone/>
              <a:defRPr/>
            </a:lvl5pPr>
          </a:lstStyle>
          <a:p>
            <a:pPr marL="0" lvl="0" indent="0" algn="l" defTabSz="914342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Font typeface="Wingdings" pitchFamily="2" charset="2"/>
              <a:buNone/>
            </a:pPr>
            <a:r>
              <a:rPr lang="en-US" noProof="0" dirty="0" smtClean="0"/>
              <a:t>Click to edit Master text style</a:t>
            </a:r>
          </a:p>
        </p:txBody>
      </p:sp>
      <p:sp>
        <p:nvSpPr>
          <p:cNvPr id="9" name="Espace réservé du texte 8"/>
          <p:cNvSpPr>
            <a:spLocks noGrp="1"/>
          </p:cNvSpPr>
          <p:nvPr>
            <p:ph type="body" sz="quarter" idx="13" hasCustomPrompt="1"/>
            <p:custDataLst>
              <p:tags r:id="rId7"/>
            </p:custDataLst>
          </p:nvPr>
        </p:nvSpPr>
        <p:spPr>
          <a:xfrm>
            <a:off x="5078413" y="1282699"/>
            <a:ext cx="4505325" cy="600075"/>
          </a:xfrm>
        </p:spPr>
        <p:txBody>
          <a:bodyPr vert="horz" lIns="0" tIns="0" rIns="0" bIns="0" rtlCol="0">
            <a:noAutofit/>
          </a:bodyPr>
          <a:lstStyle>
            <a:lvl1pPr algn="l">
              <a:buNone/>
              <a:defRPr lang="en-US" sz="2000" b="1" kern="1200" noProof="0" dirty="0" smtClean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342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Font typeface="Wingdings" pitchFamily="2" charset="2"/>
              <a:buNone/>
            </a:pPr>
            <a:r>
              <a:rPr lang="en-US" noProof="0" dirty="0" smtClean="0"/>
              <a:t>Click to edit Master text style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0" y="0"/>
          <a:ext cx="158750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910" name="think-cell Slide" r:id="rId5" imgW="360" imgH="360" progId="">
                  <p:embed/>
                </p:oleObj>
              </mc:Choice>
              <mc:Fallback>
                <p:oleObj name="think-cell Slide" r:id="rId5" imgW="360" imgH="360" progId="">
                  <p:embed/>
                  <p:pic>
                    <p:nvPicPr>
                      <p:cNvPr id="0" name="Picture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158750" cy="158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re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 smtClean="0"/>
              <a:t>Click to edit Master title style</a:t>
            </a:r>
            <a:endParaRPr lang="en-US" noProof="0" dirty="0" smtClean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0" y="0"/>
          <a:ext cx="158750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886" name="think-cell Slide" r:id="rId4" imgW="360" imgH="360" progId="">
                  <p:embed/>
                </p:oleObj>
              </mc:Choice>
              <mc:Fallback>
                <p:oleObj name="think-cell Slide" r:id="rId4" imgW="360" imgH="360" progId="">
                  <p:embed/>
                  <p:pic>
                    <p:nvPicPr>
                      <p:cNvPr id="0" name="Picture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158750" cy="158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1038" y="365126"/>
            <a:ext cx="8543925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4175C"/>
                </a:solidFill>
              </a:defRPr>
            </a:lvl1pPr>
          </a:lstStyle>
          <a:p>
            <a:r>
              <a:rPr lang="en-US" dirty="0"/>
              <a:t>MASTER TITLE (CAPS)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/>
          <a:lstStyle>
            <a:lvl1pPr>
              <a:defRPr sz="1950">
                <a:solidFill>
                  <a:srgbClr val="666666"/>
                </a:solidFill>
                <a:latin typeface="Arial Nova Light" panose="020B0304020202020204" pitchFamily="34" charset="0"/>
                <a:cs typeface="Arial Nova Light" panose="020B0304020202020204" pitchFamily="34" charset="0"/>
              </a:defRPr>
            </a:lvl1pPr>
            <a:lvl2pPr>
              <a:defRPr sz="1950">
                <a:solidFill>
                  <a:srgbClr val="666666"/>
                </a:solidFill>
                <a:latin typeface="Arial Nova Light" panose="020B0304020202020204" pitchFamily="34" charset="0"/>
                <a:cs typeface="Arial Nova Light" panose="020B0304020202020204" pitchFamily="34" charset="0"/>
              </a:defRPr>
            </a:lvl2pPr>
            <a:lvl3pPr>
              <a:defRPr sz="1950">
                <a:solidFill>
                  <a:srgbClr val="666666"/>
                </a:solidFill>
                <a:latin typeface="Arial Nova Light" panose="020B0304020202020204" pitchFamily="34" charset="0"/>
                <a:cs typeface="Arial Nova Light" panose="020B0304020202020204" pitchFamily="34" charset="0"/>
              </a:defRPr>
            </a:lvl3pPr>
            <a:lvl4pPr>
              <a:defRPr sz="1950">
                <a:solidFill>
                  <a:srgbClr val="666666"/>
                </a:solidFill>
                <a:latin typeface="Arial Nova Light" panose="020B0304020202020204" pitchFamily="34" charset="0"/>
                <a:cs typeface="Arial Nova Light" panose="020B0304020202020204" pitchFamily="34" charset="0"/>
              </a:defRPr>
            </a:lvl4pPr>
            <a:lvl5pPr>
              <a:defRPr sz="1950">
                <a:solidFill>
                  <a:srgbClr val="666666"/>
                </a:solidFill>
                <a:latin typeface="Arial Nova Light" panose="020B0304020202020204" pitchFamily="34" charset="0"/>
                <a:cs typeface="Arial Nova Light" panose="020B03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755590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2328" y="365126"/>
            <a:ext cx="8543925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4175C"/>
                </a:solidFill>
              </a:defRPr>
            </a:lvl1pPr>
          </a:lstStyle>
          <a:p>
            <a:r>
              <a:rPr lang="en-US" dirty="0"/>
              <a:t>HEADLINE (CAPS)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8" y="1681163"/>
            <a:ext cx="4190702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950" b="1">
                <a:solidFill>
                  <a:srgbClr val="666666"/>
                </a:solidFill>
                <a:latin typeface="Arial Nova Light" panose="020B0304020202020204" pitchFamily="34" charset="0"/>
                <a:cs typeface="Arial Nova Light" panose="020B0304020202020204" pitchFamily="34" charset="0"/>
              </a:defRPr>
            </a:lvl1pPr>
            <a:lvl2pPr marL="371475" indent="0">
              <a:buNone/>
              <a:defRPr sz="1625" b="1"/>
            </a:lvl2pPr>
            <a:lvl3pPr marL="742950" indent="0">
              <a:buNone/>
              <a:defRPr sz="1463" b="1"/>
            </a:lvl3pPr>
            <a:lvl4pPr marL="1114425" indent="0">
              <a:buNone/>
              <a:defRPr sz="1300" b="1"/>
            </a:lvl4pPr>
            <a:lvl5pPr marL="1485900" indent="0">
              <a:buNone/>
              <a:defRPr sz="1300" b="1"/>
            </a:lvl5pPr>
            <a:lvl6pPr marL="1857375" indent="0">
              <a:buNone/>
              <a:defRPr sz="1300" b="1"/>
            </a:lvl6pPr>
            <a:lvl7pPr marL="2228850" indent="0">
              <a:buNone/>
              <a:defRPr sz="1300" b="1"/>
            </a:lvl7pPr>
            <a:lvl8pPr marL="2600325" indent="0">
              <a:buNone/>
              <a:defRPr sz="1300" b="1"/>
            </a:lvl8pPr>
            <a:lvl9pPr marL="2971800" indent="0">
              <a:buNone/>
              <a:defRPr sz="13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8" y="2505075"/>
            <a:ext cx="4190702" cy="36845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666666"/>
                </a:solidFill>
                <a:latin typeface="Arial Nova Light" panose="020B0304020202020204" pitchFamily="34" charset="0"/>
                <a:cs typeface="Arial Nova Light" panose="020B0304020202020204" pitchFamily="34" charset="0"/>
              </a:defRPr>
            </a:lvl1pPr>
            <a:lvl2pPr>
              <a:defRPr>
                <a:solidFill>
                  <a:srgbClr val="666666"/>
                </a:solidFill>
                <a:latin typeface="Arial Nova Light" panose="020B0304020202020204" pitchFamily="34" charset="0"/>
                <a:cs typeface="Arial Nova Light" panose="020B0304020202020204" pitchFamily="34" charset="0"/>
              </a:defRPr>
            </a:lvl2pPr>
            <a:lvl3pPr>
              <a:defRPr>
                <a:solidFill>
                  <a:srgbClr val="666666"/>
                </a:solidFill>
                <a:latin typeface="Arial Nova Light" panose="020B0304020202020204" pitchFamily="34" charset="0"/>
                <a:cs typeface="Arial Nova Light" panose="020B0304020202020204" pitchFamily="34" charset="0"/>
              </a:defRPr>
            </a:lvl3pPr>
            <a:lvl4pPr>
              <a:defRPr>
                <a:solidFill>
                  <a:srgbClr val="666666"/>
                </a:solidFill>
                <a:latin typeface="Arial Nova Light" panose="020B0304020202020204" pitchFamily="34" charset="0"/>
                <a:cs typeface="Arial Nova Light" panose="020B0304020202020204" pitchFamily="34" charset="0"/>
              </a:defRPr>
            </a:lvl4pPr>
            <a:lvl5pPr>
              <a:defRPr>
                <a:solidFill>
                  <a:srgbClr val="666666"/>
                </a:solidFill>
                <a:latin typeface="Arial Nova Light" panose="020B0304020202020204" pitchFamily="34" charset="0"/>
                <a:cs typeface="Arial Nova Light" panose="020B03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950" b="1">
                <a:solidFill>
                  <a:srgbClr val="666666"/>
                </a:solidFill>
                <a:latin typeface="Arial Nova Light" panose="020B0304020202020204" pitchFamily="34" charset="0"/>
                <a:cs typeface="Arial Nova Light" panose="020B0304020202020204" pitchFamily="34" charset="0"/>
              </a:defRPr>
            </a:lvl1pPr>
            <a:lvl2pPr marL="371475" indent="0">
              <a:buNone/>
              <a:defRPr sz="1625" b="1"/>
            </a:lvl2pPr>
            <a:lvl3pPr marL="742950" indent="0">
              <a:buNone/>
              <a:defRPr sz="1463" b="1"/>
            </a:lvl3pPr>
            <a:lvl4pPr marL="1114425" indent="0">
              <a:buNone/>
              <a:defRPr sz="1300" b="1"/>
            </a:lvl4pPr>
            <a:lvl5pPr marL="1485900" indent="0">
              <a:buNone/>
              <a:defRPr sz="1300" b="1"/>
            </a:lvl5pPr>
            <a:lvl6pPr marL="1857375" indent="0">
              <a:buNone/>
              <a:defRPr sz="1300" b="1"/>
            </a:lvl6pPr>
            <a:lvl7pPr marL="2228850" indent="0">
              <a:buNone/>
              <a:defRPr sz="1300" b="1"/>
            </a:lvl7pPr>
            <a:lvl8pPr marL="2600325" indent="0">
              <a:buNone/>
              <a:defRPr sz="1300" b="1"/>
            </a:lvl8pPr>
            <a:lvl9pPr marL="2971800" indent="0">
              <a:buNone/>
              <a:defRPr sz="13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  <a:prstGeom prst="rect">
            <a:avLst/>
          </a:prstGeom>
        </p:spPr>
        <p:txBody>
          <a:bodyPr/>
          <a:lstStyle>
            <a:lvl1pPr>
              <a:defRPr sz="1950">
                <a:solidFill>
                  <a:srgbClr val="666666"/>
                </a:solidFill>
              </a:defRPr>
            </a:lvl1pPr>
            <a:lvl2pPr>
              <a:defRPr sz="1950">
                <a:solidFill>
                  <a:srgbClr val="666666"/>
                </a:solidFill>
              </a:defRPr>
            </a:lvl2pPr>
            <a:lvl3pPr>
              <a:defRPr sz="1950">
                <a:solidFill>
                  <a:srgbClr val="666666"/>
                </a:solidFill>
              </a:defRPr>
            </a:lvl3pPr>
            <a:lvl4pPr>
              <a:defRPr sz="1950">
                <a:solidFill>
                  <a:srgbClr val="666666"/>
                </a:solidFill>
              </a:defRPr>
            </a:lvl4pPr>
            <a:lvl5pPr>
              <a:defRPr sz="1950">
                <a:solidFill>
                  <a:srgbClr val="66666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0906139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7" name="Object 336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0" y="0"/>
          <a:ext cx="147061" cy="1439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2156" name="think-cell Slide" r:id="rId5" imgW="360" imgH="360" progId="">
                  <p:embed/>
                </p:oleObj>
              </mc:Choice>
              <mc:Fallback>
                <p:oleObj name="think-cell Slide" r:id="rId5" imgW="360" imgH="360" progId="">
                  <p:embed/>
                  <p:pic>
                    <p:nvPicPr>
                      <p:cNvPr id="0" name="Picture 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147061" cy="14398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5" name="Rectangle 9"/>
          <p:cNvSpPr>
            <a:spLocks noChangeArrowheads="1"/>
          </p:cNvSpPr>
          <p:nvPr userDrawn="1">
            <p:custDataLst>
              <p:tags r:id="rId3"/>
            </p:custDataLst>
          </p:nvPr>
        </p:nvSpPr>
        <p:spPr bwMode="gray">
          <a:xfrm>
            <a:off x="1117963" y="3432666"/>
            <a:ext cx="4259840" cy="2376667"/>
          </a:xfrm>
          <a:custGeom>
            <a:avLst/>
            <a:gdLst>
              <a:gd name="connsiteX0" fmla="*/ 0 w 4423977"/>
              <a:gd name="connsiteY0" fmla="*/ 164137 h 2296914"/>
              <a:gd name="connsiteX1" fmla="*/ 48075 w 4423977"/>
              <a:gd name="connsiteY1" fmla="*/ 48075 h 2296914"/>
              <a:gd name="connsiteX2" fmla="*/ 164138 w 4423977"/>
              <a:gd name="connsiteY2" fmla="*/ 1 h 2296914"/>
              <a:gd name="connsiteX3" fmla="*/ 4259840 w 4423977"/>
              <a:gd name="connsiteY3" fmla="*/ 0 h 2296914"/>
              <a:gd name="connsiteX4" fmla="*/ 4375902 w 4423977"/>
              <a:gd name="connsiteY4" fmla="*/ 48075 h 2296914"/>
              <a:gd name="connsiteX5" fmla="*/ 4423976 w 4423977"/>
              <a:gd name="connsiteY5" fmla="*/ 164138 h 2296914"/>
              <a:gd name="connsiteX6" fmla="*/ 4423977 w 4423977"/>
              <a:gd name="connsiteY6" fmla="*/ 2132777 h 2296914"/>
              <a:gd name="connsiteX7" fmla="*/ 4375902 w 4423977"/>
              <a:gd name="connsiteY7" fmla="*/ 2248839 h 2296914"/>
              <a:gd name="connsiteX8" fmla="*/ 4259840 w 4423977"/>
              <a:gd name="connsiteY8" fmla="*/ 2296914 h 2296914"/>
              <a:gd name="connsiteX9" fmla="*/ 164137 w 4423977"/>
              <a:gd name="connsiteY9" fmla="*/ 2296914 h 2296914"/>
              <a:gd name="connsiteX10" fmla="*/ 48075 w 4423977"/>
              <a:gd name="connsiteY10" fmla="*/ 2248839 h 2296914"/>
              <a:gd name="connsiteX11" fmla="*/ 0 w 4423977"/>
              <a:gd name="connsiteY11" fmla="*/ 2132777 h 2296914"/>
              <a:gd name="connsiteX12" fmla="*/ 0 w 4423977"/>
              <a:gd name="connsiteY12" fmla="*/ 164137 h 2296914"/>
              <a:gd name="connsiteX0" fmla="*/ 0 w 4969813"/>
              <a:gd name="connsiteY0" fmla="*/ 164137 h 2488240"/>
              <a:gd name="connsiteX1" fmla="*/ 48075 w 4969813"/>
              <a:gd name="connsiteY1" fmla="*/ 48075 h 2488240"/>
              <a:gd name="connsiteX2" fmla="*/ 164138 w 4969813"/>
              <a:gd name="connsiteY2" fmla="*/ 1 h 2488240"/>
              <a:gd name="connsiteX3" fmla="*/ 4259840 w 4969813"/>
              <a:gd name="connsiteY3" fmla="*/ 0 h 2488240"/>
              <a:gd name="connsiteX4" fmla="*/ 4375902 w 4969813"/>
              <a:gd name="connsiteY4" fmla="*/ 48075 h 2488240"/>
              <a:gd name="connsiteX5" fmla="*/ 4423976 w 4969813"/>
              <a:gd name="connsiteY5" fmla="*/ 164138 h 2488240"/>
              <a:gd name="connsiteX6" fmla="*/ 4423977 w 4969813"/>
              <a:gd name="connsiteY6" fmla="*/ 2132777 h 2488240"/>
              <a:gd name="connsiteX7" fmla="*/ 4259840 w 4969813"/>
              <a:gd name="connsiteY7" fmla="*/ 2296914 h 2488240"/>
              <a:gd name="connsiteX8" fmla="*/ 164137 w 4969813"/>
              <a:gd name="connsiteY8" fmla="*/ 2296914 h 2488240"/>
              <a:gd name="connsiteX9" fmla="*/ 48075 w 4969813"/>
              <a:gd name="connsiteY9" fmla="*/ 2248839 h 2488240"/>
              <a:gd name="connsiteX10" fmla="*/ 0 w 4969813"/>
              <a:gd name="connsiteY10" fmla="*/ 2132777 h 2488240"/>
              <a:gd name="connsiteX11" fmla="*/ 0 w 4969813"/>
              <a:gd name="connsiteY11" fmla="*/ 164137 h 2488240"/>
              <a:gd name="connsiteX0" fmla="*/ 0 w 4969813"/>
              <a:gd name="connsiteY0" fmla="*/ 164137 h 2296914"/>
              <a:gd name="connsiteX1" fmla="*/ 48075 w 4969813"/>
              <a:gd name="connsiteY1" fmla="*/ 48075 h 2296914"/>
              <a:gd name="connsiteX2" fmla="*/ 164138 w 4969813"/>
              <a:gd name="connsiteY2" fmla="*/ 1 h 2296914"/>
              <a:gd name="connsiteX3" fmla="*/ 4259840 w 4969813"/>
              <a:gd name="connsiteY3" fmla="*/ 0 h 2296914"/>
              <a:gd name="connsiteX4" fmla="*/ 4375902 w 4969813"/>
              <a:gd name="connsiteY4" fmla="*/ 48075 h 2296914"/>
              <a:gd name="connsiteX5" fmla="*/ 4423976 w 4969813"/>
              <a:gd name="connsiteY5" fmla="*/ 164138 h 2296914"/>
              <a:gd name="connsiteX6" fmla="*/ 4259840 w 4969813"/>
              <a:gd name="connsiteY6" fmla="*/ 2296914 h 2296914"/>
              <a:gd name="connsiteX7" fmla="*/ 164137 w 4969813"/>
              <a:gd name="connsiteY7" fmla="*/ 2296914 h 2296914"/>
              <a:gd name="connsiteX8" fmla="*/ 48075 w 4969813"/>
              <a:gd name="connsiteY8" fmla="*/ 2248839 h 2296914"/>
              <a:gd name="connsiteX9" fmla="*/ 0 w 4969813"/>
              <a:gd name="connsiteY9" fmla="*/ 2132777 h 2296914"/>
              <a:gd name="connsiteX10" fmla="*/ 0 w 4969813"/>
              <a:gd name="connsiteY10" fmla="*/ 164137 h 2296914"/>
              <a:gd name="connsiteX0" fmla="*/ 0 w 4961801"/>
              <a:gd name="connsiteY0" fmla="*/ 498881 h 2631658"/>
              <a:gd name="connsiteX1" fmla="*/ 48075 w 4961801"/>
              <a:gd name="connsiteY1" fmla="*/ 382819 h 2631658"/>
              <a:gd name="connsiteX2" fmla="*/ 164138 w 4961801"/>
              <a:gd name="connsiteY2" fmla="*/ 334745 h 2631658"/>
              <a:gd name="connsiteX3" fmla="*/ 4259840 w 4961801"/>
              <a:gd name="connsiteY3" fmla="*/ 334744 h 2631658"/>
              <a:gd name="connsiteX4" fmla="*/ 4375902 w 4961801"/>
              <a:gd name="connsiteY4" fmla="*/ 382819 h 2631658"/>
              <a:gd name="connsiteX5" fmla="*/ 4259840 w 4961801"/>
              <a:gd name="connsiteY5" fmla="*/ 2631658 h 2631658"/>
              <a:gd name="connsiteX6" fmla="*/ 164137 w 4961801"/>
              <a:gd name="connsiteY6" fmla="*/ 2631658 h 2631658"/>
              <a:gd name="connsiteX7" fmla="*/ 48075 w 4961801"/>
              <a:gd name="connsiteY7" fmla="*/ 2583583 h 2631658"/>
              <a:gd name="connsiteX8" fmla="*/ 0 w 4961801"/>
              <a:gd name="connsiteY8" fmla="*/ 2467521 h 2631658"/>
              <a:gd name="connsiteX9" fmla="*/ 0 w 4961801"/>
              <a:gd name="connsiteY9" fmla="*/ 498881 h 2631658"/>
              <a:gd name="connsiteX0" fmla="*/ 0 w 4942457"/>
              <a:gd name="connsiteY0" fmla="*/ 164137 h 2296914"/>
              <a:gd name="connsiteX1" fmla="*/ 48075 w 4942457"/>
              <a:gd name="connsiteY1" fmla="*/ 48075 h 2296914"/>
              <a:gd name="connsiteX2" fmla="*/ 164138 w 4942457"/>
              <a:gd name="connsiteY2" fmla="*/ 1 h 2296914"/>
              <a:gd name="connsiteX3" fmla="*/ 4259840 w 4942457"/>
              <a:gd name="connsiteY3" fmla="*/ 0 h 2296914"/>
              <a:gd name="connsiteX4" fmla="*/ 4259840 w 4942457"/>
              <a:gd name="connsiteY4" fmla="*/ 2296914 h 2296914"/>
              <a:gd name="connsiteX5" fmla="*/ 164137 w 4942457"/>
              <a:gd name="connsiteY5" fmla="*/ 2296914 h 2296914"/>
              <a:gd name="connsiteX6" fmla="*/ 48075 w 4942457"/>
              <a:gd name="connsiteY6" fmla="*/ 2248839 h 2296914"/>
              <a:gd name="connsiteX7" fmla="*/ 0 w 4942457"/>
              <a:gd name="connsiteY7" fmla="*/ 2132777 h 2296914"/>
              <a:gd name="connsiteX8" fmla="*/ 0 w 4942457"/>
              <a:gd name="connsiteY8" fmla="*/ 164137 h 2296914"/>
              <a:gd name="connsiteX0" fmla="*/ 4259840 w 4942457"/>
              <a:gd name="connsiteY0" fmla="*/ 0 h 2296914"/>
              <a:gd name="connsiteX1" fmla="*/ 4259840 w 4942457"/>
              <a:gd name="connsiteY1" fmla="*/ 2296914 h 2296914"/>
              <a:gd name="connsiteX2" fmla="*/ 164137 w 4942457"/>
              <a:gd name="connsiteY2" fmla="*/ 2296914 h 2296914"/>
              <a:gd name="connsiteX3" fmla="*/ 48075 w 4942457"/>
              <a:gd name="connsiteY3" fmla="*/ 2248839 h 2296914"/>
              <a:gd name="connsiteX4" fmla="*/ 0 w 4942457"/>
              <a:gd name="connsiteY4" fmla="*/ 2132777 h 2296914"/>
              <a:gd name="connsiteX5" fmla="*/ 0 w 4942457"/>
              <a:gd name="connsiteY5" fmla="*/ 164137 h 2296914"/>
              <a:gd name="connsiteX6" fmla="*/ 48075 w 4942457"/>
              <a:gd name="connsiteY6" fmla="*/ 48075 h 2296914"/>
              <a:gd name="connsiteX7" fmla="*/ 164138 w 4942457"/>
              <a:gd name="connsiteY7" fmla="*/ 1 h 2296914"/>
              <a:gd name="connsiteX8" fmla="*/ 4351280 w 4942457"/>
              <a:gd name="connsiteY8" fmla="*/ 91440 h 2296914"/>
              <a:gd name="connsiteX0" fmla="*/ 4259840 w 4351280"/>
              <a:gd name="connsiteY0" fmla="*/ 2296914 h 2296914"/>
              <a:gd name="connsiteX1" fmla="*/ 164137 w 4351280"/>
              <a:gd name="connsiteY1" fmla="*/ 2296914 h 2296914"/>
              <a:gd name="connsiteX2" fmla="*/ 48075 w 4351280"/>
              <a:gd name="connsiteY2" fmla="*/ 2248839 h 2296914"/>
              <a:gd name="connsiteX3" fmla="*/ 0 w 4351280"/>
              <a:gd name="connsiteY3" fmla="*/ 2132777 h 2296914"/>
              <a:gd name="connsiteX4" fmla="*/ 0 w 4351280"/>
              <a:gd name="connsiteY4" fmla="*/ 164137 h 2296914"/>
              <a:gd name="connsiteX5" fmla="*/ 48075 w 4351280"/>
              <a:gd name="connsiteY5" fmla="*/ 48075 h 2296914"/>
              <a:gd name="connsiteX6" fmla="*/ 164138 w 4351280"/>
              <a:gd name="connsiteY6" fmla="*/ 1 h 2296914"/>
              <a:gd name="connsiteX7" fmla="*/ 4351280 w 4351280"/>
              <a:gd name="connsiteY7" fmla="*/ 91440 h 2296914"/>
              <a:gd name="connsiteX0" fmla="*/ 4259840 w 4330731"/>
              <a:gd name="connsiteY0" fmla="*/ 2297942 h 2297942"/>
              <a:gd name="connsiteX1" fmla="*/ 164137 w 4330731"/>
              <a:gd name="connsiteY1" fmla="*/ 2297942 h 2297942"/>
              <a:gd name="connsiteX2" fmla="*/ 48075 w 4330731"/>
              <a:gd name="connsiteY2" fmla="*/ 2249867 h 2297942"/>
              <a:gd name="connsiteX3" fmla="*/ 0 w 4330731"/>
              <a:gd name="connsiteY3" fmla="*/ 2133805 h 2297942"/>
              <a:gd name="connsiteX4" fmla="*/ 0 w 4330731"/>
              <a:gd name="connsiteY4" fmla="*/ 165165 h 2297942"/>
              <a:gd name="connsiteX5" fmla="*/ 48075 w 4330731"/>
              <a:gd name="connsiteY5" fmla="*/ 49103 h 2297942"/>
              <a:gd name="connsiteX6" fmla="*/ 164138 w 4330731"/>
              <a:gd name="connsiteY6" fmla="*/ 1029 h 2297942"/>
              <a:gd name="connsiteX7" fmla="*/ 4330731 w 4330731"/>
              <a:gd name="connsiteY7" fmla="*/ 0 h 2297942"/>
              <a:gd name="connsiteX0" fmla="*/ 4259840 w 4259840"/>
              <a:gd name="connsiteY0" fmla="*/ 2296914 h 2296914"/>
              <a:gd name="connsiteX1" fmla="*/ 164137 w 4259840"/>
              <a:gd name="connsiteY1" fmla="*/ 2296914 h 2296914"/>
              <a:gd name="connsiteX2" fmla="*/ 48075 w 4259840"/>
              <a:gd name="connsiteY2" fmla="*/ 2248839 h 2296914"/>
              <a:gd name="connsiteX3" fmla="*/ 0 w 4259840"/>
              <a:gd name="connsiteY3" fmla="*/ 2132777 h 2296914"/>
              <a:gd name="connsiteX4" fmla="*/ 0 w 4259840"/>
              <a:gd name="connsiteY4" fmla="*/ 164137 h 2296914"/>
              <a:gd name="connsiteX5" fmla="*/ 48075 w 4259840"/>
              <a:gd name="connsiteY5" fmla="*/ 48075 h 2296914"/>
              <a:gd name="connsiteX6" fmla="*/ 164138 w 4259840"/>
              <a:gd name="connsiteY6" fmla="*/ 1 h 2296914"/>
              <a:gd name="connsiteX0" fmla="*/ 4259840 w 4259840"/>
              <a:gd name="connsiteY0" fmla="*/ 2248839 h 2248839"/>
              <a:gd name="connsiteX1" fmla="*/ 164137 w 4259840"/>
              <a:gd name="connsiteY1" fmla="*/ 2248839 h 2248839"/>
              <a:gd name="connsiteX2" fmla="*/ 48075 w 4259840"/>
              <a:gd name="connsiteY2" fmla="*/ 2200764 h 2248839"/>
              <a:gd name="connsiteX3" fmla="*/ 0 w 4259840"/>
              <a:gd name="connsiteY3" fmla="*/ 2084702 h 2248839"/>
              <a:gd name="connsiteX4" fmla="*/ 0 w 4259840"/>
              <a:gd name="connsiteY4" fmla="*/ 116062 h 2248839"/>
              <a:gd name="connsiteX5" fmla="*/ 48075 w 4259840"/>
              <a:gd name="connsiteY5" fmla="*/ 0 h 2248839"/>
              <a:gd name="connsiteX0" fmla="*/ 4259840 w 4259840"/>
              <a:gd name="connsiteY0" fmla="*/ 2132777 h 2132777"/>
              <a:gd name="connsiteX1" fmla="*/ 164137 w 4259840"/>
              <a:gd name="connsiteY1" fmla="*/ 2132777 h 2132777"/>
              <a:gd name="connsiteX2" fmla="*/ 48075 w 4259840"/>
              <a:gd name="connsiteY2" fmla="*/ 2084702 h 2132777"/>
              <a:gd name="connsiteX3" fmla="*/ 0 w 4259840"/>
              <a:gd name="connsiteY3" fmla="*/ 1968640 h 2132777"/>
              <a:gd name="connsiteX4" fmla="*/ 0 w 4259840"/>
              <a:gd name="connsiteY4" fmla="*/ 0 h 2132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59840" h="2132777">
                <a:moveTo>
                  <a:pt x="4259840" y="2132777"/>
                </a:moveTo>
                <a:lnTo>
                  <a:pt x="164137" y="2132777"/>
                </a:lnTo>
                <a:cubicBezTo>
                  <a:pt x="120605" y="2132777"/>
                  <a:pt x="78856" y="2115484"/>
                  <a:pt x="48075" y="2084702"/>
                </a:cubicBezTo>
                <a:cubicBezTo>
                  <a:pt x="17293" y="2053920"/>
                  <a:pt x="0" y="2012171"/>
                  <a:pt x="0" y="1968640"/>
                </a:cubicBezTo>
                <a:lnTo>
                  <a:pt x="0" y="0"/>
                </a:lnTo>
              </a:path>
            </a:pathLst>
          </a:custGeom>
          <a:noFill/>
          <a:ln w="19050" cap="rnd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</a:ln>
          <a:effectLst/>
        </p:spPr>
        <p:txBody>
          <a:bodyPr wrap="square" lIns="360000" tIns="50951" rIns="216000" bIns="144000" rtlCol="0" anchor="b"/>
          <a:lstStyle/>
          <a:p>
            <a:pPr marL="0" marR="0" indent="0" algn="just" defTabSz="10429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sz="1800" b="1" dirty="0" smtClean="0">
                <a:solidFill>
                  <a:schemeClr val="bg1"/>
                </a:solidFill>
                <a:latin typeface="Arial"/>
                <a:cs typeface="Arial"/>
              </a:rPr>
              <a:t>About Capgemini</a:t>
            </a:r>
            <a:endParaRPr lang="en-US" sz="10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 marL="0" indent="0" algn="just">
              <a:spcBef>
                <a:spcPts val="600"/>
              </a:spcBef>
            </a:pPr>
            <a:r>
              <a:rPr lang="en-US" sz="10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With almost 145,000 people in over 40 countries, </a:t>
            </a:r>
            <a:r>
              <a:rPr lang="en-US" sz="1000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Capgemini</a:t>
            </a:r>
            <a:r>
              <a:rPr lang="en-US" sz="10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is one of the world's foremost providers of consulting, technology and outsourcing services. The Group reported 2014 global revenues of EUR 10.573 billion.</a:t>
            </a:r>
          </a:p>
          <a:p>
            <a:pPr marL="0" indent="0" algn="just">
              <a:spcBef>
                <a:spcPts val="600"/>
              </a:spcBef>
            </a:pPr>
            <a:r>
              <a:rPr lang="en-US" sz="10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Together with its clients, Capgemini creates and delivers business and technology solutions that fit their needs and drive the results they want. A deeply multicultural organization, Capgemini has developed its own way of working, </a:t>
            </a:r>
            <a:r>
              <a:rPr lang="en-US" sz="10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  <a:hlinkClick r:id="rId7"/>
              </a:rPr>
              <a:t>the Collaborative Business Experience™</a:t>
            </a:r>
            <a:r>
              <a:rPr lang="en-US" sz="10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and draws on </a:t>
            </a:r>
            <a:r>
              <a:rPr lang="en-US" sz="1000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  <a:hlinkClick r:id="rId8"/>
              </a:rPr>
              <a:t>Rightshore</a:t>
            </a:r>
            <a:r>
              <a:rPr lang="en-US" sz="1000" baseline="300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  <a:hlinkClick r:id="rId8"/>
              </a:rPr>
              <a:t>®</a:t>
            </a:r>
            <a:r>
              <a:rPr lang="en-US" sz="10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its worldwide delivery model.</a:t>
            </a:r>
          </a:p>
          <a:p>
            <a:pPr marL="0" indent="0" algn="just">
              <a:spcBef>
                <a:spcPts val="600"/>
              </a:spcBef>
            </a:pPr>
            <a:r>
              <a:rPr lang="en-US" sz="10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Learn more about us at </a:t>
            </a:r>
            <a:r>
              <a:rPr lang="en-US" sz="10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  <a:hlinkClick r:id="rId9"/>
              </a:rPr>
              <a:t>www.capgemini.com</a:t>
            </a:r>
            <a:r>
              <a:rPr lang="en-US" sz="10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.</a:t>
            </a:r>
            <a:endParaRPr lang="en-US" sz="10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276" name="Image 337" descr="CBE_Label_ppt.png"/>
          <p:cNvPicPr>
            <a:picLocks noChangeAspect="1"/>
          </p:cNvPicPr>
          <p:nvPr userDrawn="1"/>
        </p:nvPicPr>
        <p:blipFill>
          <a:blip r:embed="rId10" cstate="screen"/>
          <a:stretch>
            <a:fillRect/>
          </a:stretch>
        </p:blipFill>
        <p:spPr>
          <a:xfrm>
            <a:off x="867725" y="3283811"/>
            <a:ext cx="519572" cy="522508"/>
          </a:xfrm>
          <a:prstGeom prst="rect">
            <a:avLst/>
          </a:prstGeom>
        </p:spPr>
      </p:pic>
      <p:grpSp>
        <p:nvGrpSpPr>
          <p:cNvPr id="6" name="Group 5"/>
          <p:cNvGrpSpPr/>
          <p:nvPr userDrawn="1"/>
        </p:nvGrpSpPr>
        <p:grpSpPr>
          <a:xfrm>
            <a:off x="5722379" y="3575705"/>
            <a:ext cx="3826121" cy="1827268"/>
            <a:chOff x="5722379" y="3575705"/>
            <a:chExt cx="3826121" cy="1827268"/>
          </a:xfrm>
        </p:grpSpPr>
        <p:grpSp>
          <p:nvGrpSpPr>
            <p:cNvPr id="4" name="Group 3"/>
            <p:cNvGrpSpPr/>
            <p:nvPr userDrawn="1"/>
          </p:nvGrpSpPr>
          <p:grpSpPr>
            <a:xfrm>
              <a:off x="5722379" y="3575705"/>
              <a:ext cx="3826121" cy="1827268"/>
              <a:chOff x="5722379" y="3575705"/>
              <a:chExt cx="3826121" cy="1827268"/>
            </a:xfrm>
            <a:noFill/>
          </p:grpSpPr>
          <p:grpSp>
            <p:nvGrpSpPr>
              <p:cNvPr id="74" name="Groupe 203"/>
              <p:cNvGrpSpPr/>
              <p:nvPr userDrawn="1"/>
            </p:nvGrpSpPr>
            <p:grpSpPr>
              <a:xfrm>
                <a:off x="5722379" y="3575705"/>
                <a:ext cx="3826121" cy="1827268"/>
                <a:chOff x="5421313" y="3175001"/>
                <a:chExt cx="4141788" cy="1978025"/>
              </a:xfrm>
              <a:grpFill/>
            </p:grpSpPr>
            <p:sp>
              <p:nvSpPr>
                <p:cNvPr id="123" name="Freeform 6"/>
                <p:cNvSpPr>
                  <a:spLocks/>
                </p:cNvSpPr>
                <p:nvPr userDrawn="1"/>
              </p:nvSpPr>
              <p:spPr bwMode="auto">
                <a:xfrm>
                  <a:off x="6532563" y="3200401"/>
                  <a:ext cx="503238" cy="406400"/>
                </a:xfrm>
                <a:custGeom>
                  <a:avLst/>
                  <a:gdLst/>
                  <a:ahLst/>
                  <a:cxnLst>
                    <a:cxn ang="0">
                      <a:pos x="24" y="71"/>
                    </a:cxn>
                    <a:cxn ang="0">
                      <a:pos x="0" y="49"/>
                    </a:cxn>
                    <a:cxn ang="0">
                      <a:pos x="41" y="11"/>
                    </a:cxn>
                    <a:cxn ang="0">
                      <a:pos x="114" y="11"/>
                    </a:cxn>
                    <a:cxn ang="0">
                      <a:pos x="124" y="0"/>
                    </a:cxn>
                    <a:cxn ang="0">
                      <a:pos x="259" y="0"/>
                    </a:cxn>
                    <a:cxn ang="0">
                      <a:pos x="273" y="16"/>
                    </a:cxn>
                    <a:cxn ang="0">
                      <a:pos x="317" y="14"/>
                    </a:cxn>
                    <a:cxn ang="0">
                      <a:pos x="302" y="28"/>
                    </a:cxn>
                    <a:cxn ang="0">
                      <a:pos x="276" y="31"/>
                    </a:cxn>
                    <a:cxn ang="0">
                      <a:pos x="276" y="137"/>
                    </a:cxn>
                    <a:cxn ang="0">
                      <a:pos x="223" y="185"/>
                    </a:cxn>
                    <a:cxn ang="0">
                      <a:pos x="171" y="185"/>
                    </a:cxn>
                    <a:cxn ang="0">
                      <a:pos x="133" y="216"/>
                    </a:cxn>
                    <a:cxn ang="0">
                      <a:pos x="131" y="245"/>
                    </a:cxn>
                    <a:cxn ang="0">
                      <a:pos x="114" y="256"/>
                    </a:cxn>
                    <a:cxn ang="0">
                      <a:pos x="83" y="228"/>
                    </a:cxn>
                    <a:cxn ang="0">
                      <a:pos x="83" y="174"/>
                    </a:cxn>
                    <a:cxn ang="0">
                      <a:pos x="112" y="149"/>
                    </a:cxn>
                    <a:cxn ang="0">
                      <a:pos x="87" y="123"/>
                    </a:cxn>
                    <a:cxn ang="0">
                      <a:pos x="85" y="74"/>
                    </a:cxn>
                    <a:cxn ang="0">
                      <a:pos x="63" y="52"/>
                    </a:cxn>
                    <a:cxn ang="0">
                      <a:pos x="48" y="52"/>
                    </a:cxn>
                    <a:cxn ang="0">
                      <a:pos x="24" y="71"/>
                    </a:cxn>
                  </a:cxnLst>
                  <a:rect l="0" t="0" r="r" b="b"/>
                  <a:pathLst>
                    <a:path w="317" h="256">
                      <a:moveTo>
                        <a:pt x="24" y="71"/>
                      </a:moveTo>
                      <a:lnTo>
                        <a:pt x="0" y="49"/>
                      </a:lnTo>
                      <a:lnTo>
                        <a:pt x="41" y="11"/>
                      </a:lnTo>
                      <a:lnTo>
                        <a:pt x="114" y="11"/>
                      </a:lnTo>
                      <a:lnTo>
                        <a:pt x="124" y="0"/>
                      </a:lnTo>
                      <a:lnTo>
                        <a:pt x="259" y="0"/>
                      </a:lnTo>
                      <a:lnTo>
                        <a:pt x="273" y="16"/>
                      </a:lnTo>
                      <a:lnTo>
                        <a:pt x="317" y="14"/>
                      </a:lnTo>
                      <a:lnTo>
                        <a:pt x="302" y="28"/>
                      </a:lnTo>
                      <a:lnTo>
                        <a:pt x="276" y="31"/>
                      </a:lnTo>
                      <a:lnTo>
                        <a:pt x="276" y="137"/>
                      </a:lnTo>
                      <a:lnTo>
                        <a:pt x="223" y="185"/>
                      </a:lnTo>
                      <a:lnTo>
                        <a:pt x="171" y="185"/>
                      </a:lnTo>
                      <a:lnTo>
                        <a:pt x="133" y="216"/>
                      </a:lnTo>
                      <a:lnTo>
                        <a:pt x="131" y="245"/>
                      </a:lnTo>
                      <a:lnTo>
                        <a:pt x="114" y="256"/>
                      </a:lnTo>
                      <a:lnTo>
                        <a:pt x="83" y="228"/>
                      </a:lnTo>
                      <a:lnTo>
                        <a:pt x="83" y="174"/>
                      </a:lnTo>
                      <a:lnTo>
                        <a:pt x="112" y="149"/>
                      </a:lnTo>
                      <a:lnTo>
                        <a:pt x="87" y="123"/>
                      </a:lnTo>
                      <a:lnTo>
                        <a:pt x="85" y="74"/>
                      </a:lnTo>
                      <a:lnTo>
                        <a:pt x="63" y="52"/>
                      </a:lnTo>
                      <a:lnTo>
                        <a:pt x="48" y="52"/>
                      </a:lnTo>
                      <a:lnTo>
                        <a:pt x="24" y="71"/>
                      </a:lnTo>
                      <a:close/>
                    </a:path>
                  </a:pathLst>
                </a:custGeom>
                <a:grpFill/>
                <a:ln w="4763" cap="rnd">
                  <a:solidFill>
                    <a:schemeClr val="bg2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24" name="Freeform 7"/>
                <p:cNvSpPr>
                  <a:spLocks/>
                </p:cNvSpPr>
                <p:nvPr userDrawn="1"/>
              </p:nvSpPr>
              <p:spPr bwMode="auto">
                <a:xfrm>
                  <a:off x="6362701" y="3333751"/>
                  <a:ext cx="185738" cy="201613"/>
                </a:xfrm>
                <a:custGeom>
                  <a:avLst/>
                  <a:gdLst/>
                  <a:ahLst/>
                  <a:cxnLst>
                    <a:cxn ang="0">
                      <a:pos x="63" y="72"/>
                    </a:cxn>
                    <a:cxn ang="0">
                      <a:pos x="35" y="98"/>
                    </a:cxn>
                    <a:cxn ang="0">
                      <a:pos x="66" y="127"/>
                    </a:cxn>
                    <a:cxn ang="0">
                      <a:pos x="90" y="106"/>
                    </a:cxn>
                    <a:cxn ang="0">
                      <a:pos x="98" y="106"/>
                    </a:cxn>
                    <a:cxn ang="0">
                      <a:pos x="117" y="90"/>
                    </a:cxn>
                    <a:cxn ang="0">
                      <a:pos x="76" y="55"/>
                    </a:cxn>
                    <a:cxn ang="0">
                      <a:pos x="73" y="23"/>
                    </a:cxn>
                    <a:cxn ang="0">
                      <a:pos x="41" y="19"/>
                    </a:cxn>
                    <a:cxn ang="0">
                      <a:pos x="39" y="0"/>
                    </a:cxn>
                    <a:cxn ang="0">
                      <a:pos x="0" y="2"/>
                    </a:cxn>
                    <a:cxn ang="0">
                      <a:pos x="0" y="8"/>
                    </a:cxn>
                    <a:cxn ang="0">
                      <a:pos x="23" y="31"/>
                    </a:cxn>
                    <a:cxn ang="0">
                      <a:pos x="63" y="59"/>
                    </a:cxn>
                    <a:cxn ang="0">
                      <a:pos x="63" y="72"/>
                    </a:cxn>
                  </a:cxnLst>
                  <a:rect l="0" t="0" r="r" b="b"/>
                  <a:pathLst>
                    <a:path w="117" h="127">
                      <a:moveTo>
                        <a:pt x="63" y="72"/>
                      </a:moveTo>
                      <a:lnTo>
                        <a:pt x="35" y="98"/>
                      </a:lnTo>
                      <a:lnTo>
                        <a:pt x="66" y="127"/>
                      </a:lnTo>
                      <a:lnTo>
                        <a:pt x="90" y="106"/>
                      </a:lnTo>
                      <a:lnTo>
                        <a:pt x="98" y="106"/>
                      </a:lnTo>
                      <a:lnTo>
                        <a:pt x="117" y="90"/>
                      </a:lnTo>
                      <a:lnTo>
                        <a:pt x="76" y="55"/>
                      </a:lnTo>
                      <a:lnTo>
                        <a:pt x="73" y="23"/>
                      </a:lnTo>
                      <a:lnTo>
                        <a:pt x="41" y="19"/>
                      </a:lnTo>
                      <a:lnTo>
                        <a:pt x="39" y="0"/>
                      </a:lnTo>
                      <a:lnTo>
                        <a:pt x="0" y="2"/>
                      </a:lnTo>
                      <a:lnTo>
                        <a:pt x="0" y="8"/>
                      </a:lnTo>
                      <a:lnTo>
                        <a:pt x="23" y="31"/>
                      </a:lnTo>
                      <a:lnTo>
                        <a:pt x="63" y="59"/>
                      </a:lnTo>
                      <a:lnTo>
                        <a:pt x="63" y="72"/>
                      </a:lnTo>
                      <a:close/>
                    </a:path>
                  </a:pathLst>
                </a:custGeom>
                <a:grpFill/>
                <a:ln w="4763" cap="rnd">
                  <a:solidFill>
                    <a:schemeClr val="bg2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25" name="Freeform 8"/>
                <p:cNvSpPr>
                  <a:spLocks/>
                </p:cNvSpPr>
                <p:nvPr userDrawn="1"/>
              </p:nvSpPr>
              <p:spPr bwMode="auto">
                <a:xfrm>
                  <a:off x="6005513" y="3241676"/>
                  <a:ext cx="176213" cy="122238"/>
                </a:xfrm>
                <a:custGeom>
                  <a:avLst/>
                  <a:gdLst/>
                  <a:ahLst/>
                  <a:cxnLst>
                    <a:cxn ang="0">
                      <a:pos x="0" y="19"/>
                    </a:cxn>
                    <a:cxn ang="0">
                      <a:pos x="2" y="0"/>
                    </a:cxn>
                    <a:cxn ang="0">
                      <a:pos x="29" y="2"/>
                    </a:cxn>
                    <a:cxn ang="0">
                      <a:pos x="33" y="7"/>
                    </a:cxn>
                    <a:cxn ang="0">
                      <a:pos x="44" y="17"/>
                    </a:cxn>
                    <a:cxn ang="0">
                      <a:pos x="56" y="15"/>
                    </a:cxn>
                    <a:cxn ang="0">
                      <a:pos x="78" y="36"/>
                    </a:cxn>
                    <a:cxn ang="0">
                      <a:pos x="88" y="27"/>
                    </a:cxn>
                    <a:cxn ang="0">
                      <a:pos x="111" y="26"/>
                    </a:cxn>
                    <a:cxn ang="0">
                      <a:pos x="111" y="67"/>
                    </a:cxn>
                    <a:cxn ang="0">
                      <a:pos x="102" y="67"/>
                    </a:cxn>
                    <a:cxn ang="0">
                      <a:pos x="92" y="76"/>
                    </a:cxn>
                    <a:cxn ang="0">
                      <a:pos x="58" y="77"/>
                    </a:cxn>
                    <a:cxn ang="0">
                      <a:pos x="43" y="62"/>
                    </a:cxn>
                    <a:cxn ang="0">
                      <a:pos x="17" y="62"/>
                    </a:cxn>
                    <a:cxn ang="0">
                      <a:pos x="15" y="29"/>
                    </a:cxn>
                    <a:cxn ang="0">
                      <a:pos x="0" y="19"/>
                    </a:cxn>
                  </a:cxnLst>
                  <a:rect l="0" t="0" r="r" b="b"/>
                  <a:pathLst>
                    <a:path w="111" h="77">
                      <a:moveTo>
                        <a:pt x="0" y="19"/>
                      </a:moveTo>
                      <a:lnTo>
                        <a:pt x="2" y="0"/>
                      </a:lnTo>
                      <a:lnTo>
                        <a:pt x="29" y="2"/>
                      </a:lnTo>
                      <a:lnTo>
                        <a:pt x="33" y="7"/>
                      </a:lnTo>
                      <a:lnTo>
                        <a:pt x="44" y="17"/>
                      </a:lnTo>
                      <a:lnTo>
                        <a:pt x="56" y="15"/>
                      </a:lnTo>
                      <a:lnTo>
                        <a:pt x="78" y="36"/>
                      </a:lnTo>
                      <a:lnTo>
                        <a:pt x="88" y="27"/>
                      </a:lnTo>
                      <a:lnTo>
                        <a:pt x="111" y="26"/>
                      </a:lnTo>
                      <a:lnTo>
                        <a:pt x="111" y="67"/>
                      </a:lnTo>
                      <a:lnTo>
                        <a:pt x="102" y="67"/>
                      </a:lnTo>
                      <a:lnTo>
                        <a:pt x="92" y="76"/>
                      </a:lnTo>
                      <a:lnTo>
                        <a:pt x="58" y="77"/>
                      </a:lnTo>
                      <a:lnTo>
                        <a:pt x="43" y="62"/>
                      </a:lnTo>
                      <a:lnTo>
                        <a:pt x="17" y="62"/>
                      </a:lnTo>
                      <a:lnTo>
                        <a:pt x="15" y="29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grpFill/>
                <a:ln w="4763" cap="rnd">
                  <a:solidFill>
                    <a:schemeClr val="bg2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26" name="Freeform 9"/>
                <p:cNvSpPr>
                  <a:spLocks/>
                </p:cNvSpPr>
                <p:nvPr userDrawn="1"/>
              </p:nvSpPr>
              <p:spPr bwMode="auto">
                <a:xfrm>
                  <a:off x="5421313" y="3175001"/>
                  <a:ext cx="1276350" cy="1889125"/>
                </a:xfrm>
                <a:custGeom>
                  <a:avLst/>
                  <a:gdLst/>
                  <a:ahLst/>
                  <a:cxnLst>
                    <a:cxn ang="0">
                      <a:pos x="618" y="1172"/>
                    </a:cxn>
                    <a:cxn ang="0">
                      <a:pos x="618" y="1132"/>
                    </a:cxn>
                    <a:cxn ang="0">
                      <a:pos x="596" y="1057"/>
                    </a:cxn>
                    <a:cxn ang="0">
                      <a:pos x="628" y="1002"/>
                    </a:cxn>
                    <a:cxn ang="0">
                      <a:pos x="728" y="918"/>
                    </a:cxn>
                    <a:cxn ang="0">
                      <a:pos x="783" y="840"/>
                    </a:cxn>
                    <a:cxn ang="0">
                      <a:pos x="738" y="789"/>
                    </a:cxn>
                    <a:cxn ang="0">
                      <a:pos x="637" y="728"/>
                    </a:cxn>
                    <a:cxn ang="0">
                      <a:pos x="581" y="687"/>
                    </a:cxn>
                    <a:cxn ang="0">
                      <a:pos x="509" y="661"/>
                    </a:cxn>
                    <a:cxn ang="0">
                      <a:pos x="454" y="683"/>
                    </a:cxn>
                    <a:cxn ang="0">
                      <a:pos x="407" y="677"/>
                    </a:cxn>
                    <a:cxn ang="0">
                      <a:pos x="385" y="623"/>
                    </a:cxn>
                    <a:cxn ang="0">
                      <a:pos x="381" y="587"/>
                    </a:cxn>
                    <a:cxn ang="0">
                      <a:pos x="295" y="587"/>
                    </a:cxn>
                    <a:cxn ang="0">
                      <a:pos x="329" y="517"/>
                    </a:cxn>
                    <a:cxn ang="0">
                      <a:pos x="465" y="553"/>
                    </a:cxn>
                    <a:cxn ang="0">
                      <a:pos x="554" y="407"/>
                    </a:cxn>
                    <a:cxn ang="0">
                      <a:pos x="637" y="389"/>
                    </a:cxn>
                    <a:cxn ang="0">
                      <a:pos x="591" y="366"/>
                    </a:cxn>
                    <a:cxn ang="0">
                      <a:pos x="698" y="343"/>
                    </a:cxn>
                    <a:cxn ang="0">
                      <a:pos x="677" y="259"/>
                    </a:cxn>
                    <a:cxn ang="0">
                      <a:pos x="565" y="258"/>
                    </a:cxn>
                    <a:cxn ang="0">
                      <a:pos x="491" y="276"/>
                    </a:cxn>
                    <a:cxn ang="0">
                      <a:pos x="491" y="203"/>
                    </a:cxn>
                    <a:cxn ang="0">
                      <a:pos x="585" y="162"/>
                    </a:cxn>
                    <a:cxn ang="0">
                      <a:pos x="544" y="110"/>
                    </a:cxn>
                    <a:cxn ang="0">
                      <a:pos x="511" y="159"/>
                    </a:cxn>
                    <a:cxn ang="0">
                      <a:pos x="334" y="65"/>
                    </a:cxn>
                    <a:cxn ang="0">
                      <a:pos x="184" y="16"/>
                    </a:cxn>
                    <a:cxn ang="0">
                      <a:pos x="136" y="0"/>
                    </a:cxn>
                    <a:cxn ang="0">
                      <a:pos x="63" y="51"/>
                    </a:cxn>
                    <a:cxn ang="0">
                      <a:pos x="27" y="159"/>
                    </a:cxn>
                    <a:cxn ang="0">
                      <a:pos x="53" y="153"/>
                    </a:cxn>
                    <a:cxn ang="0">
                      <a:pos x="170" y="170"/>
                    </a:cxn>
                    <a:cxn ang="0">
                      <a:pos x="192" y="339"/>
                    </a:cxn>
                    <a:cxn ang="0">
                      <a:pos x="176" y="454"/>
                    </a:cxn>
                    <a:cxn ang="0">
                      <a:pos x="199" y="493"/>
                    </a:cxn>
                    <a:cxn ang="0">
                      <a:pos x="270" y="608"/>
                    </a:cxn>
                    <a:cxn ang="0">
                      <a:pos x="327" y="634"/>
                    </a:cxn>
                    <a:cxn ang="0">
                      <a:pos x="385" y="677"/>
                    </a:cxn>
                    <a:cxn ang="0">
                      <a:pos x="465" y="738"/>
                    </a:cxn>
                    <a:cxn ang="0">
                      <a:pos x="468" y="806"/>
                    </a:cxn>
                    <a:cxn ang="0">
                      <a:pos x="503" y="873"/>
                    </a:cxn>
                    <a:cxn ang="0">
                      <a:pos x="550" y="943"/>
                    </a:cxn>
                    <a:cxn ang="0">
                      <a:pos x="620" y="1190"/>
                    </a:cxn>
                  </a:cxnLst>
                  <a:rect l="0" t="0" r="r" b="b"/>
                  <a:pathLst>
                    <a:path w="804" h="1190">
                      <a:moveTo>
                        <a:pt x="620" y="1190"/>
                      </a:moveTo>
                      <a:lnTo>
                        <a:pt x="634" y="1190"/>
                      </a:lnTo>
                      <a:lnTo>
                        <a:pt x="618" y="1172"/>
                      </a:lnTo>
                      <a:lnTo>
                        <a:pt x="596" y="1162"/>
                      </a:lnTo>
                      <a:lnTo>
                        <a:pt x="599" y="1147"/>
                      </a:lnTo>
                      <a:lnTo>
                        <a:pt x="618" y="1132"/>
                      </a:lnTo>
                      <a:lnTo>
                        <a:pt x="622" y="1120"/>
                      </a:lnTo>
                      <a:lnTo>
                        <a:pt x="596" y="1109"/>
                      </a:lnTo>
                      <a:lnTo>
                        <a:pt x="596" y="1057"/>
                      </a:lnTo>
                      <a:lnTo>
                        <a:pt x="632" y="1023"/>
                      </a:lnTo>
                      <a:lnTo>
                        <a:pt x="644" y="1021"/>
                      </a:lnTo>
                      <a:lnTo>
                        <a:pt x="628" y="1002"/>
                      </a:lnTo>
                      <a:lnTo>
                        <a:pt x="669" y="998"/>
                      </a:lnTo>
                      <a:lnTo>
                        <a:pt x="728" y="953"/>
                      </a:lnTo>
                      <a:lnTo>
                        <a:pt x="728" y="918"/>
                      </a:lnTo>
                      <a:lnTo>
                        <a:pt x="765" y="917"/>
                      </a:lnTo>
                      <a:lnTo>
                        <a:pt x="763" y="849"/>
                      </a:lnTo>
                      <a:lnTo>
                        <a:pt x="783" y="840"/>
                      </a:lnTo>
                      <a:lnTo>
                        <a:pt x="804" y="818"/>
                      </a:lnTo>
                      <a:lnTo>
                        <a:pt x="804" y="792"/>
                      </a:lnTo>
                      <a:lnTo>
                        <a:pt x="738" y="789"/>
                      </a:lnTo>
                      <a:lnTo>
                        <a:pt x="685" y="739"/>
                      </a:lnTo>
                      <a:lnTo>
                        <a:pt x="657" y="728"/>
                      </a:lnTo>
                      <a:lnTo>
                        <a:pt x="637" y="728"/>
                      </a:lnTo>
                      <a:lnTo>
                        <a:pt x="608" y="702"/>
                      </a:lnTo>
                      <a:lnTo>
                        <a:pt x="599" y="703"/>
                      </a:lnTo>
                      <a:lnTo>
                        <a:pt x="581" y="687"/>
                      </a:lnTo>
                      <a:lnTo>
                        <a:pt x="538" y="685"/>
                      </a:lnTo>
                      <a:lnTo>
                        <a:pt x="538" y="664"/>
                      </a:lnTo>
                      <a:lnTo>
                        <a:pt x="509" y="661"/>
                      </a:lnTo>
                      <a:lnTo>
                        <a:pt x="491" y="669"/>
                      </a:lnTo>
                      <a:lnTo>
                        <a:pt x="479" y="685"/>
                      </a:lnTo>
                      <a:lnTo>
                        <a:pt x="454" y="683"/>
                      </a:lnTo>
                      <a:lnTo>
                        <a:pt x="426" y="683"/>
                      </a:lnTo>
                      <a:lnTo>
                        <a:pt x="417" y="687"/>
                      </a:lnTo>
                      <a:lnTo>
                        <a:pt x="407" y="677"/>
                      </a:lnTo>
                      <a:lnTo>
                        <a:pt x="405" y="635"/>
                      </a:lnTo>
                      <a:lnTo>
                        <a:pt x="387" y="634"/>
                      </a:lnTo>
                      <a:lnTo>
                        <a:pt x="385" y="623"/>
                      </a:lnTo>
                      <a:lnTo>
                        <a:pt x="407" y="606"/>
                      </a:lnTo>
                      <a:lnTo>
                        <a:pt x="407" y="589"/>
                      </a:lnTo>
                      <a:lnTo>
                        <a:pt x="381" y="587"/>
                      </a:lnTo>
                      <a:lnTo>
                        <a:pt x="358" y="606"/>
                      </a:lnTo>
                      <a:lnTo>
                        <a:pt x="319" y="606"/>
                      </a:lnTo>
                      <a:lnTo>
                        <a:pt x="295" y="587"/>
                      </a:lnTo>
                      <a:lnTo>
                        <a:pt x="293" y="544"/>
                      </a:lnTo>
                      <a:lnTo>
                        <a:pt x="327" y="544"/>
                      </a:lnTo>
                      <a:lnTo>
                        <a:pt x="329" y="517"/>
                      </a:lnTo>
                      <a:lnTo>
                        <a:pt x="448" y="515"/>
                      </a:lnTo>
                      <a:lnTo>
                        <a:pt x="452" y="554"/>
                      </a:lnTo>
                      <a:lnTo>
                        <a:pt x="465" y="553"/>
                      </a:lnTo>
                      <a:lnTo>
                        <a:pt x="465" y="497"/>
                      </a:lnTo>
                      <a:lnTo>
                        <a:pt x="552" y="425"/>
                      </a:lnTo>
                      <a:lnTo>
                        <a:pt x="554" y="407"/>
                      </a:lnTo>
                      <a:lnTo>
                        <a:pt x="608" y="405"/>
                      </a:lnTo>
                      <a:lnTo>
                        <a:pt x="613" y="413"/>
                      </a:lnTo>
                      <a:lnTo>
                        <a:pt x="637" y="389"/>
                      </a:lnTo>
                      <a:lnTo>
                        <a:pt x="636" y="374"/>
                      </a:lnTo>
                      <a:lnTo>
                        <a:pt x="591" y="376"/>
                      </a:lnTo>
                      <a:lnTo>
                        <a:pt x="591" y="366"/>
                      </a:lnTo>
                      <a:lnTo>
                        <a:pt x="613" y="353"/>
                      </a:lnTo>
                      <a:lnTo>
                        <a:pt x="625" y="341"/>
                      </a:lnTo>
                      <a:lnTo>
                        <a:pt x="698" y="343"/>
                      </a:lnTo>
                      <a:lnTo>
                        <a:pt x="698" y="321"/>
                      </a:lnTo>
                      <a:lnTo>
                        <a:pt x="679" y="304"/>
                      </a:lnTo>
                      <a:lnTo>
                        <a:pt x="677" y="259"/>
                      </a:lnTo>
                      <a:lnTo>
                        <a:pt x="622" y="259"/>
                      </a:lnTo>
                      <a:lnTo>
                        <a:pt x="591" y="233"/>
                      </a:lnTo>
                      <a:lnTo>
                        <a:pt x="565" y="258"/>
                      </a:lnTo>
                      <a:lnTo>
                        <a:pt x="562" y="290"/>
                      </a:lnTo>
                      <a:lnTo>
                        <a:pt x="509" y="292"/>
                      </a:lnTo>
                      <a:lnTo>
                        <a:pt x="491" y="276"/>
                      </a:lnTo>
                      <a:lnTo>
                        <a:pt x="462" y="278"/>
                      </a:lnTo>
                      <a:lnTo>
                        <a:pt x="460" y="233"/>
                      </a:lnTo>
                      <a:lnTo>
                        <a:pt x="491" y="203"/>
                      </a:lnTo>
                      <a:lnTo>
                        <a:pt x="532" y="201"/>
                      </a:lnTo>
                      <a:lnTo>
                        <a:pt x="544" y="196"/>
                      </a:lnTo>
                      <a:lnTo>
                        <a:pt x="585" y="162"/>
                      </a:lnTo>
                      <a:lnTo>
                        <a:pt x="585" y="141"/>
                      </a:lnTo>
                      <a:lnTo>
                        <a:pt x="546" y="139"/>
                      </a:lnTo>
                      <a:lnTo>
                        <a:pt x="544" y="110"/>
                      </a:lnTo>
                      <a:lnTo>
                        <a:pt x="523" y="110"/>
                      </a:lnTo>
                      <a:lnTo>
                        <a:pt x="526" y="149"/>
                      </a:lnTo>
                      <a:lnTo>
                        <a:pt x="511" y="159"/>
                      </a:lnTo>
                      <a:lnTo>
                        <a:pt x="426" y="162"/>
                      </a:lnTo>
                      <a:lnTo>
                        <a:pt x="334" y="83"/>
                      </a:lnTo>
                      <a:lnTo>
                        <a:pt x="334" y="65"/>
                      </a:lnTo>
                      <a:lnTo>
                        <a:pt x="272" y="61"/>
                      </a:lnTo>
                      <a:lnTo>
                        <a:pt x="250" y="75"/>
                      </a:lnTo>
                      <a:lnTo>
                        <a:pt x="184" y="16"/>
                      </a:lnTo>
                      <a:lnTo>
                        <a:pt x="172" y="15"/>
                      </a:lnTo>
                      <a:lnTo>
                        <a:pt x="158" y="0"/>
                      </a:lnTo>
                      <a:lnTo>
                        <a:pt x="136" y="0"/>
                      </a:lnTo>
                      <a:lnTo>
                        <a:pt x="117" y="15"/>
                      </a:lnTo>
                      <a:lnTo>
                        <a:pt x="63" y="16"/>
                      </a:lnTo>
                      <a:lnTo>
                        <a:pt x="63" y="51"/>
                      </a:lnTo>
                      <a:lnTo>
                        <a:pt x="8" y="98"/>
                      </a:lnTo>
                      <a:lnTo>
                        <a:pt x="8" y="141"/>
                      </a:lnTo>
                      <a:lnTo>
                        <a:pt x="27" y="159"/>
                      </a:lnTo>
                      <a:lnTo>
                        <a:pt x="0" y="186"/>
                      </a:lnTo>
                      <a:lnTo>
                        <a:pt x="8" y="191"/>
                      </a:lnTo>
                      <a:lnTo>
                        <a:pt x="53" y="153"/>
                      </a:lnTo>
                      <a:lnTo>
                        <a:pt x="127" y="151"/>
                      </a:lnTo>
                      <a:lnTo>
                        <a:pt x="131" y="170"/>
                      </a:lnTo>
                      <a:lnTo>
                        <a:pt x="170" y="170"/>
                      </a:lnTo>
                      <a:lnTo>
                        <a:pt x="170" y="232"/>
                      </a:lnTo>
                      <a:lnTo>
                        <a:pt x="194" y="253"/>
                      </a:lnTo>
                      <a:lnTo>
                        <a:pt x="192" y="339"/>
                      </a:lnTo>
                      <a:lnTo>
                        <a:pt x="158" y="368"/>
                      </a:lnTo>
                      <a:lnTo>
                        <a:pt x="162" y="439"/>
                      </a:lnTo>
                      <a:lnTo>
                        <a:pt x="176" y="454"/>
                      </a:lnTo>
                      <a:lnTo>
                        <a:pt x="176" y="517"/>
                      </a:lnTo>
                      <a:lnTo>
                        <a:pt x="197" y="534"/>
                      </a:lnTo>
                      <a:lnTo>
                        <a:pt x="199" y="493"/>
                      </a:lnTo>
                      <a:lnTo>
                        <a:pt x="223" y="512"/>
                      </a:lnTo>
                      <a:lnTo>
                        <a:pt x="225" y="563"/>
                      </a:lnTo>
                      <a:lnTo>
                        <a:pt x="270" y="608"/>
                      </a:lnTo>
                      <a:lnTo>
                        <a:pt x="278" y="606"/>
                      </a:lnTo>
                      <a:lnTo>
                        <a:pt x="303" y="631"/>
                      </a:lnTo>
                      <a:lnTo>
                        <a:pt x="327" y="634"/>
                      </a:lnTo>
                      <a:lnTo>
                        <a:pt x="337" y="640"/>
                      </a:lnTo>
                      <a:lnTo>
                        <a:pt x="383" y="645"/>
                      </a:lnTo>
                      <a:lnTo>
                        <a:pt x="385" y="677"/>
                      </a:lnTo>
                      <a:lnTo>
                        <a:pt x="407" y="691"/>
                      </a:lnTo>
                      <a:lnTo>
                        <a:pt x="463" y="697"/>
                      </a:lnTo>
                      <a:lnTo>
                        <a:pt x="465" y="738"/>
                      </a:lnTo>
                      <a:lnTo>
                        <a:pt x="450" y="746"/>
                      </a:lnTo>
                      <a:lnTo>
                        <a:pt x="424" y="769"/>
                      </a:lnTo>
                      <a:lnTo>
                        <a:pt x="468" y="806"/>
                      </a:lnTo>
                      <a:lnTo>
                        <a:pt x="482" y="808"/>
                      </a:lnTo>
                      <a:lnTo>
                        <a:pt x="479" y="855"/>
                      </a:lnTo>
                      <a:lnTo>
                        <a:pt x="503" y="873"/>
                      </a:lnTo>
                      <a:lnTo>
                        <a:pt x="524" y="890"/>
                      </a:lnTo>
                      <a:lnTo>
                        <a:pt x="526" y="922"/>
                      </a:lnTo>
                      <a:lnTo>
                        <a:pt x="550" y="943"/>
                      </a:lnTo>
                      <a:lnTo>
                        <a:pt x="552" y="1135"/>
                      </a:lnTo>
                      <a:lnTo>
                        <a:pt x="587" y="1166"/>
                      </a:lnTo>
                      <a:lnTo>
                        <a:pt x="620" y="1190"/>
                      </a:lnTo>
                      <a:close/>
                    </a:path>
                  </a:pathLst>
                </a:custGeom>
                <a:grpFill/>
                <a:ln w="4763" cap="rnd">
                  <a:solidFill>
                    <a:schemeClr val="bg2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27" name="Freeform 10"/>
                <p:cNvSpPr>
                  <a:spLocks/>
                </p:cNvSpPr>
                <p:nvPr userDrawn="1"/>
              </p:nvSpPr>
              <p:spPr bwMode="auto">
                <a:xfrm>
                  <a:off x="7072313" y="3178176"/>
                  <a:ext cx="2179638" cy="1611313"/>
                </a:xfrm>
                <a:custGeom>
                  <a:avLst/>
                  <a:gdLst/>
                  <a:ahLst/>
                  <a:cxnLst>
                    <a:cxn ang="0">
                      <a:pos x="1125" y="471"/>
                    </a:cxn>
                    <a:cxn ang="0">
                      <a:pos x="1145" y="382"/>
                    </a:cxn>
                    <a:cxn ang="0">
                      <a:pos x="1111" y="261"/>
                    </a:cxn>
                    <a:cxn ang="0">
                      <a:pos x="1191" y="174"/>
                    </a:cxn>
                    <a:cxn ang="0">
                      <a:pos x="1237" y="107"/>
                    </a:cxn>
                    <a:cxn ang="0">
                      <a:pos x="1237" y="220"/>
                    </a:cxn>
                    <a:cxn ang="0">
                      <a:pos x="1266" y="202"/>
                    </a:cxn>
                    <a:cxn ang="0">
                      <a:pos x="1322" y="81"/>
                    </a:cxn>
                    <a:cxn ang="0">
                      <a:pos x="1291" y="47"/>
                    </a:cxn>
                    <a:cxn ang="0">
                      <a:pos x="1341" y="41"/>
                    </a:cxn>
                    <a:cxn ang="0">
                      <a:pos x="1344" y="0"/>
                    </a:cxn>
                    <a:cxn ang="0">
                      <a:pos x="1213" y="35"/>
                    </a:cxn>
                    <a:cxn ang="0">
                      <a:pos x="1109" y="14"/>
                    </a:cxn>
                    <a:cxn ang="0">
                      <a:pos x="910" y="65"/>
                    </a:cxn>
                    <a:cxn ang="0">
                      <a:pos x="864" y="49"/>
                    </a:cxn>
                    <a:cxn ang="0">
                      <a:pos x="733" y="81"/>
                    </a:cxn>
                    <a:cxn ang="0">
                      <a:pos x="749" y="41"/>
                    </a:cxn>
                    <a:cxn ang="0">
                      <a:pos x="632" y="108"/>
                    </a:cxn>
                    <a:cxn ang="0">
                      <a:pos x="566" y="172"/>
                    </a:cxn>
                    <a:cxn ang="0">
                      <a:pos x="455" y="204"/>
                    </a:cxn>
                    <a:cxn ang="0">
                      <a:pos x="375" y="252"/>
                    </a:cxn>
                    <a:cxn ang="0">
                      <a:pos x="377" y="204"/>
                    </a:cxn>
                    <a:cxn ang="0">
                      <a:pos x="230" y="227"/>
                    </a:cxn>
                    <a:cxn ang="0">
                      <a:pos x="184" y="274"/>
                    </a:cxn>
                    <a:cxn ang="0">
                      <a:pos x="234" y="336"/>
                    </a:cxn>
                    <a:cxn ang="0">
                      <a:pos x="299" y="239"/>
                    </a:cxn>
                    <a:cxn ang="0">
                      <a:pos x="258" y="346"/>
                    </a:cxn>
                    <a:cxn ang="0">
                      <a:pos x="219" y="348"/>
                    </a:cxn>
                    <a:cxn ang="0">
                      <a:pos x="119" y="404"/>
                    </a:cxn>
                    <a:cxn ang="0">
                      <a:pos x="82" y="450"/>
                    </a:cxn>
                    <a:cxn ang="0">
                      <a:pos x="138" y="489"/>
                    </a:cxn>
                    <a:cxn ang="0">
                      <a:pos x="217" y="474"/>
                    </a:cxn>
                    <a:cxn ang="0">
                      <a:pos x="261" y="491"/>
                    </a:cxn>
                    <a:cxn ang="0">
                      <a:pos x="227" y="442"/>
                    </a:cxn>
                    <a:cxn ang="0">
                      <a:pos x="346" y="458"/>
                    </a:cxn>
                    <a:cxn ang="0">
                      <a:pos x="432" y="438"/>
                    </a:cxn>
                    <a:cxn ang="0">
                      <a:pos x="356" y="481"/>
                    </a:cxn>
                    <a:cxn ang="0">
                      <a:pos x="432" y="522"/>
                    </a:cxn>
                    <a:cxn ang="0">
                      <a:pos x="299" y="534"/>
                    </a:cxn>
                    <a:cxn ang="0">
                      <a:pos x="82" y="520"/>
                    </a:cxn>
                    <a:cxn ang="0">
                      <a:pos x="21" y="597"/>
                    </a:cxn>
                    <a:cxn ang="0">
                      <a:pos x="109" y="739"/>
                    </a:cxn>
                    <a:cxn ang="0">
                      <a:pos x="217" y="756"/>
                    </a:cxn>
                    <a:cxn ang="0">
                      <a:pos x="276" y="998"/>
                    </a:cxn>
                    <a:cxn ang="0">
                      <a:pos x="379" y="974"/>
                    </a:cxn>
                    <a:cxn ang="0">
                      <a:pos x="426" y="904"/>
                    </a:cxn>
                    <a:cxn ang="0">
                      <a:pos x="446" y="828"/>
                    </a:cxn>
                    <a:cxn ang="0">
                      <a:pos x="477" y="638"/>
                    </a:cxn>
                    <a:cxn ang="0">
                      <a:pos x="423" y="563"/>
                    </a:cxn>
                    <a:cxn ang="0">
                      <a:pos x="571" y="657"/>
                    </a:cxn>
                    <a:cxn ang="0">
                      <a:pos x="563" y="587"/>
                    </a:cxn>
                    <a:cxn ang="0">
                      <a:pos x="554" y="539"/>
                    </a:cxn>
                    <a:cxn ang="0">
                      <a:pos x="722" y="652"/>
                    </a:cxn>
                    <a:cxn ang="0">
                      <a:pos x="841" y="601"/>
                    </a:cxn>
                    <a:cxn ang="0">
                      <a:pos x="941" y="703"/>
                    </a:cxn>
                    <a:cxn ang="0">
                      <a:pos x="998" y="730"/>
                    </a:cxn>
                    <a:cxn ang="0">
                      <a:pos x="995" y="695"/>
                    </a:cxn>
                    <a:cxn ang="0">
                      <a:pos x="1027" y="650"/>
                    </a:cxn>
                    <a:cxn ang="0">
                      <a:pos x="980" y="602"/>
                    </a:cxn>
                    <a:cxn ang="0">
                      <a:pos x="1099" y="495"/>
                    </a:cxn>
                    <a:cxn ang="0">
                      <a:pos x="1062" y="444"/>
                    </a:cxn>
                    <a:cxn ang="0">
                      <a:pos x="1029" y="423"/>
                    </a:cxn>
                  </a:cxnLst>
                  <a:rect l="0" t="0" r="r" b="b"/>
                  <a:pathLst>
                    <a:path w="1373" h="1015">
                      <a:moveTo>
                        <a:pt x="1066" y="397"/>
                      </a:moveTo>
                      <a:lnTo>
                        <a:pt x="1125" y="450"/>
                      </a:lnTo>
                      <a:lnTo>
                        <a:pt x="1113" y="466"/>
                      </a:lnTo>
                      <a:lnTo>
                        <a:pt x="1125" y="471"/>
                      </a:lnTo>
                      <a:lnTo>
                        <a:pt x="1147" y="450"/>
                      </a:lnTo>
                      <a:lnTo>
                        <a:pt x="1119" y="425"/>
                      </a:lnTo>
                      <a:lnTo>
                        <a:pt x="1117" y="384"/>
                      </a:lnTo>
                      <a:lnTo>
                        <a:pt x="1145" y="382"/>
                      </a:lnTo>
                      <a:lnTo>
                        <a:pt x="1147" y="348"/>
                      </a:lnTo>
                      <a:lnTo>
                        <a:pt x="1129" y="334"/>
                      </a:lnTo>
                      <a:lnTo>
                        <a:pt x="1129" y="276"/>
                      </a:lnTo>
                      <a:lnTo>
                        <a:pt x="1111" y="261"/>
                      </a:lnTo>
                      <a:lnTo>
                        <a:pt x="1111" y="201"/>
                      </a:lnTo>
                      <a:lnTo>
                        <a:pt x="1145" y="180"/>
                      </a:lnTo>
                      <a:lnTo>
                        <a:pt x="1168" y="189"/>
                      </a:lnTo>
                      <a:lnTo>
                        <a:pt x="1191" y="174"/>
                      </a:lnTo>
                      <a:lnTo>
                        <a:pt x="1189" y="151"/>
                      </a:lnTo>
                      <a:lnTo>
                        <a:pt x="1205" y="148"/>
                      </a:lnTo>
                      <a:lnTo>
                        <a:pt x="1209" y="108"/>
                      </a:lnTo>
                      <a:lnTo>
                        <a:pt x="1237" y="107"/>
                      </a:lnTo>
                      <a:lnTo>
                        <a:pt x="1237" y="168"/>
                      </a:lnTo>
                      <a:lnTo>
                        <a:pt x="1223" y="172"/>
                      </a:lnTo>
                      <a:lnTo>
                        <a:pt x="1221" y="202"/>
                      </a:lnTo>
                      <a:lnTo>
                        <a:pt x="1237" y="220"/>
                      </a:lnTo>
                      <a:lnTo>
                        <a:pt x="1250" y="220"/>
                      </a:lnTo>
                      <a:lnTo>
                        <a:pt x="1250" y="247"/>
                      </a:lnTo>
                      <a:lnTo>
                        <a:pt x="1266" y="256"/>
                      </a:lnTo>
                      <a:lnTo>
                        <a:pt x="1266" y="202"/>
                      </a:lnTo>
                      <a:lnTo>
                        <a:pt x="1250" y="190"/>
                      </a:lnTo>
                      <a:lnTo>
                        <a:pt x="1249" y="141"/>
                      </a:lnTo>
                      <a:lnTo>
                        <a:pt x="1266" y="127"/>
                      </a:lnTo>
                      <a:lnTo>
                        <a:pt x="1322" y="81"/>
                      </a:lnTo>
                      <a:lnTo>
                        <a:pt x="1295" y="78"/>
                      </a:lnTo>
                      <a:lnTo>
                        <a:pt x="1291" y="66"/>
                      </a:lnTo>
                      <a:lnTo>
                        <a:pt x="1305" y="59"/>
                      </a:lnTo>
                      <a:lnTo>
                        <a:pt x="1291" y="47"/>
                      </a:lnTo>
                      <a:lnTo>
                        <a:pt x="1295" y="39"/>
                      </a:lnTo>
                      <a:lnTo>
                        <a:pt x="1307" y="25"/>
                      </a:lnTo>
                      <a:lnTo>
                        <a:pt x="1322" y="23"/>
                      </a:lnTo>
                      <a:lnTo>
                        <a:pt x="1341" y="41"/>
                      </a:lnTo>
                      <a:lnTo>
                        <a:pt x="1352" y="34"/>
                      </a:lnTo>
                      <a:lnTo>
                        <a:pt x="1360" y="37"/>
                      </a:lnTo>
                      <a:lnTo>
                        <a:pt x="1373" y="23"/>
                      </a:lnTo>
                      <a:lnTo>
                        <a:pt x="1344" y="0"/>
                      </a:lnTo>
                      <a:lnTo>
                        <a:pt x="1215" y="0"/>
                      </a:lnTo>
                      <a:lnTo>
                        <a:pt x="1205" y="13"/>
                      </a:lnTo>
                      <a:lnTo>
                        <a:pt x="1217" y="28"/>
                      </a:lnTo>
                      <a:lnTo>
                        <a:pt x="1213" y="35"/>
                      </a:lnTo>
                      <a:lnTo>
                        <a:pt x="1147" y="37"/>
                      </a:lnTo>
                      <a:lnTo>
                        <a:pt x="1129" y="22"/>
                      </a:lnTo>
                      <a:lnTo>
                        <a:pt x="1119" y="22"/>
                      </a:lnTo>
                      <a:lnTo>
                        <a:pt x="1109" y="14"/>
                      </a:lnTo>
                      <a:lnTo>
                        <a:pt x="1096" y="30"/>
                      </a:lnTo>
                      <a:lnTo>
                        <a:pt x="995" y="32"/>
                      </a:lnTo>
                      <a:lnTo>
                        <a:pt x="956" y="67"/>
                      </a:lnTo>
                      <a:lnTo>
                        <a:pt x="910" y="65"/>
                      </a:lnTo>
                      <a:lnTo>
                        <a:pt x="908" y="44"/>
                      </a:lnTo>
                      <a:lnTo>
                        <a:pt x="882" y="42"/>
                      </a:lnTo>
                      <a:lnTo>
                        <a:pt x="874" y="51"/>
                      </a:lnTo>
                      <a:lnTo>
                        <a:pt x="864" y="49"/>
                      </a:lnTo>
                      <a:lnTo>
                        <a:pt x="862" y="55"/>
                      </a:lnTo>
                      <a:lnTo>
                        <a:pt x="818" y="55"/>
                      </a:lnTo>
                      <a:lnTo>
                        <a:pt x="765" y="104"/>
                      </a:lnTo>
                      <a:lnTo>
                        <a:pt x="733" y="81"/>
                      </a:lnTo>
                      <a:lnTo>
                        <a:pt x="751" y="66"/>
                      </a:lnTo>
                      <a:lnTo>
                        <a:pt x="759" y="66"/>
                      </a:lnTo>
                      <a:lnTo>
                        <a:pt x="784" y="41"/>
                      </a:lnTo>
                      <a:lnTo>
                        <a:pt x="749" y="41"/>
                      </a:lnTo>
                      <a:lnTo>
                        <a:pt x="729" y="30"/>
                      </a:lnTo>
                      <a:lnTo>
                        <a:pt x="665" y="86"/>
                      </a:lnTo>
                      <a:lnTo>
                        <a:pt x="655" y="83"/>
                      </a:lnTo>
                      <a:lnTo>
                        <a:pt x="632" y="108"/>
                      </a:lnTo>
                      <a:lnTo>
                        <a:pt x="630" y="143"/>
                      </a:lnTo>
                      <a:lnTo>
                        <a:pt x="569" y="145"/>
                      </a:lnTo>
                      <a:lnTo>
                        <a:pt x="554" y="160"/>
                      </a:lnTo>
                      <a:lnTo>
                        <a:pt x="566" y="172"/>
                      </a:lnTo>
                      <a:lnTo>
                        <a:pt x="563" y="178"/>
                      </a:lnTo>
                      <a:lnTo>
                        <a:pt x="528" y="180"/>
                      </a:lnTo>
                      <a:lnTo>
                        <a:pt x="501" y="199"/>
                      </a:lnTo>
                      <a:lnTo>
                        <a:pt x="455" y="204"/>
                      </a:lnTo>
                      <a:lnTo>
                        <a:pt x="452" y="227"/>
                      </a:lnTo>
                      <a:lnTo>
                        <a:pt x="421" y="227"/>
                      </a:lnTo>
                      <a:lnTo>
                        <a:pt x="389" y="254"/>
                      </a:lnTo>
                      <a:lnTo>
                        <a:pt x="375" y="252"/>
                      </a:lnTo>
                      <a:lnTo>
                        <a:pt x="348" y="229"/>
                      </a:lnTo>
                      <a:lnTo>
                        <a:pt x="372" y="225"/>
                      </a:lnTo>
                      <a:lnTo>
                        <a:pt x="385" y="215"/>
                      </a:lnTo>
                      <a:lnTo>
                        <a:pt x="377" y="204"/>
                      </a:lnTo>
                      <a:lnTo>
                        <a:pt x="342" y="208"/>
                      </a:lnTo>
                      <a:lnTo>
                        <a:pt x="326" y="190"/>
                      </a:lnTo>
                      <a:lnTo>
                        <a:pt x="270" y="190"/>
                      </a:lnTo>
                      <a:lnTo>
                        <a:pt x="230" y="227"/>
                      </a:lnTo>
                      <a:lnTo>
                        <a:pt x="229" y="230"/>
                      </a:lnTo>
                      <a:lnTo>
                        <a:pt x="203" y="252"/>
                      </a:lnTo>
                      <a:lnTo>
                        <a:pt x="203" y="272"/>
                      </a:lnTo>
                      <a:lnTo>
                        <a:pt x="184" y="274"/>
                      </a:lnTo>
                      <a:lnTo>
                        <a:pt x="179" y="313"/>
                      </a:lnTo>
                      <a:lnTo>
                        <a:pt x="207" y="317"/>
                      </a:lnTo>
                      <a:lnTo>
                        <a:pt x="217" y="319"/>
                      </a:lnTo>
                      <a:lnTo>
                        <a:pt x="234" y="336"/>
                      </a:lnTo>
                      <a:lnTo>
                        <a:pt x="250" y="323"/>
                      </a:lnTo>
                      <a:lnTo>
                        <a:pt x="248" y="271"/>
                      </a:lnTo>
                      <a:lnTo>
                        <a:pt x="291" y="239"/>
                      </a:lnTo>
                      <a:lnTo>
                        <a:pt x="299" y="239"/>
                      </a:lnTo>
                      <a:lnTo>
                        <a:pt x="317" y="251"/>
                      </a:lnTo>
                      <a:lnTo>
                        <a:pt x="293" y="272"/>
                      </a:lnTo>
                      <a:lnTo>
                        <a:pt x="293" y="346"/>
                      </a:lnTo>
                      <a:lnTo>
                        <a:pt x="258" y="346"/>
                      </a:lnTo>
                      <a:lnTo>
                        <a:pt x="237" y="370"/>
                      </a:lnTo>
                      <a:lnTo>
                        <a:pt x="226" y="370"/>
                      </a:lnTo>
                      <a:lnTo>
                        <a:pt x="223" y="348"/>
                      </a:lnTo>
                      <a:lnTo>
                        <a:pt x="219" y="348"/>
                      </a:lnTo>
                      <a:lnTo>
                        <a:pt x="216" y="371"/>
                      </a:lnTo>
                      <a:lnTo>
                        <a:pt x="186" y="372"/>
                      </a:lnTo>
                      <a:lnTo>
                        <a:pt x="152" y="401"/>
                      </a:lnTo>
                      <a:lnTo>
                        <a:pt x="119" y="404"/>
                      </a:lnTo>
                      <a:lnTo>
                        <a:pt x="135" y="417"/>
                      </a:lnTo>
                      <a:lnTo>
                        <a:pt x="128" y="430"/>
                      </a:lnTo>
                      <a:lnTo>
                        <a:pt x="133" y="448"/>
                      </a:lnTo>
                      <a:lnTo>
                        <a:pt x="82" y="450"/>
                      </a:lnTo>
                      <a:lnTo>
                        <a:pt x="77" y="483"/>
                      </a:lnTo>
                      <a:lnTo>
                        <a:pt x="92" y="493"/>
                      </a:lnTo>
                      <a:lnTo>
                        <a:pt x="107" y="495"/>
                      </a:lnTo>
                      <a:lnTo>
                        <a:pt x="138" y="489"/>
                      </a:lnTo>
                      <a:lnTo>
                        <a:pt x="137" y="474"/>
                      </a:lnTo>
                      <a:lnTo>
                        <a:pt x="164" y="452"/>
                      </a:lnTo>
                      <a:lnTo>
                        <a:pt x="201" y="452"/>
                      </a:lnTo>
                      <a:lnTo>
                        <a:pt x="217" y="474"/>
                      </a:lnTo>
                      <a:lnTo>
                        <a:pt x="237" y="474"/>
                      </a:lnTo>
                      <a:lnTo>
                        <a:pt x="250" y="488"/>
                      </a:lnTo>
                      <a:lnTo>
                        <a:pt x="246" y="501"/>
                      </a:lnTo>
                      <a:lnTo>
                        <a:pt x="261" y="491"/>
                      </a:lnTo>
                      <a:lnTo>
                        <a:pt x="259" y="480"/>
                      </a:lnTo>
                      <a:lnTo>
                        <a:pt x="269" y="481"/>
                      </a:lnTo>
                      <a:lnTo>
                        <a:pt x="239" y="454"/>
                      </a:lnTo>
                      <a:lnTo>
                        <a:pt x="227" y="442"/>
                      </a:lnTo>
                      <a:lnTo>
                        <a:pt x="230" y="430"/>
                      </a:lnTo>
                      <a:lnTo>
                        <a:pt x="240" y="430"/>
                      </a:lnTo>
                      <a:lnTo>
                        <a:pt x="309" y="486"/>
                      </a:lnTo>
                      <a:lnTo>
                        <a:pt x="346" y="458"/>
                      </a:lnTo>
                      <a:lnTo>
                        <a:pt x="344" y="444"/>
                      </a:lnTo>
                      <a:lnTo>
                        <a:pt x="382" y="411"/>
                      </a:lnTo>
                      <a:lnTo>
                        <a:pt x="387" y="437"/>
                      </a:lnTo>
                      <a:lnTo>
                        <a:pt x="432" y="438"/>
                      </a:lnTo>
                      <a:lnTo>
                        <a:pt x="453" y="457"/>
                      </a:lnTo>
                      <a:lnTo>
                        <a:pt x="453" y="466"/>
                      </a:lnTo>
                      <a:lnTo>
                        <a:pt x="372" y="469"/>
                      </a:lnTo>
                      <a:lnTo>
                        <a:pt x="356" y="481"/>
                      </a:lnTo>
                      <a:lnTo>
                        <a:pt x="370" y="498"/>
                      </a:lnTo>
                      <a:lnTo>
                        <a:pt x="421" y="497"/>
                      </a:lnTo>
                      <a:lnTo>
                        <a:pt x="442" y="517"/>
                      </a:lnTo>
                      <a:lnTo>
                        <a:pt x="432" y="522"/>
                      </a:lnTo>
                      <a:lnTo>
                        <a:pt x="411" y="546"/>
                      </a:lnTo>
                      <a:lnTo>
                        <a:pt x="346" y="544"/>
                      </a:lnTo>
                      <a:lnTo>
                        <a:pt x="338" y="534"/>
                      </a:lnTo>
                      <a:lnTo>
                        <a:pt x="299" y="534"/>
                      </a:lnTo>
                      <a:lnTo>
                        <a:pt x="293" y="544"/>
                      </a:lnTo>
                      <a:lnTo>
                        <a:pt x="240" y="546"/>
                      </a:lnTo>
                      <a:lnTo>
                        <a:pt x="211" y="519"/>
                      </a:lnTo>
                      <a:lnTo>
                        <a:pt x="82" y="520"/>
                      </a:lnTo>
                      <a:lnTo>
                        <a:pt x="55" y="544"/>
                      </a:lnTo>
                      <a:lnTo>
                        <a:pt x="55" y="585"/>
                      </a:lnTo>
                      <a:lnTo>
                        <a:pt x="27" y="604"/>
                      </a:lnTo>
                      <a:lnTo>
                        <a:pt x="21" y="597"/>
                      </a:lnTo>
                      <a:lnTo>
                        <a:pt x="7" y="619"/>
                      </a:lnTo>
                      <a:lnTo>
                        <a:pt x="0" y="673"/>
                      </a:lnTo>
                      <a:lnTo>
                        <a:pt x="82" y="737"/>
                      </a:lnTo>
                      <a:lnTo>
                        <a:pt x="109" y="739"/>
                      </a:lnTo>
                      <a:lnTo>
                        <a:pt x="131" y="726"/>
                      </a:lnTo>
                      <a:lnTo>
                        <a:pt x="207" y="726"/>
                      </a:lnTo>
                      <a:lnTo>
                        <a:pt x="219" y="732"/>
                      </a:lnTo>
                      <a:lnTo>
                        <a:pt x="217" y="756"/>
                      </a:lnTo>
                      <a:lnTo>
                        <a:pt x="244" y="787"/>
                      </a:lnTo>
                      <a:lnTo>
                        <a:pt x="246" y="889"/>
                      </a:lnTo>
                      <a:lnTo>
                        <a:pt x="276" y="916"/>
                      </a:lnTo>
                      <a:lnTo>
                        <a:pt x="276" y="998"/>
                      </a:lnTo>
                      <a:lnTo>
                        <a:pt x="299" y="1015"/>
                      </a:lnTo>
                      <a:lnTo>
                        <a:pt x="312" y="1005"/>
                      </a:lnTo>
                      <a:lnTo>
                        <a:pt x="344" y="1005"/>
                      </a:lnTo>
                      <a:lnTo>
                        <a:pt x="379" y="974"/>
                      </a:lnTo>
                      <a:lnTo>
                        <a:pt x="397" y="973"/>
                      </a:lnTo>
                      <a:lnTo>
                        <a:pt x="399" y="943"/>
                      </a:lnTo>
                      <a:lnTo>
                        <a:pt x="428" y="941"/>
                      </a:lnTo>
                      <a:lnTo>
                        <a:pt x="426" y="904"/>
                      </a:lnTo>
                      <a:lnTo>
                        <a:pt x="438" y="906"/>
                      </a:lnTo>
                      <a:lnTo>
                        <a:pt x="463" y="882"/>
                      </a:lnTo>
                      <a:lnTo>
                        <a:pt x="465" y="843"/>
                      </a:lnTo>
                      <a:lnTo>
                        <a:pt x="446" y="828"/>
                      </a:lnTo>
                      <a:lnTo>
                        <a:pt x="448" y="790"/>
                      </a:lnTo>
                      <a:lnTo>
                        <a:pt x="557" y="689"/>
                      </a:lnTo>
                      <a:lnTo>
                        <a:pt x="481" y="689"/>
                      </a:lnTo>
                      <a:lnTo>
                        <a:pt x="477" y="638"/>
                      </a:lnTo>
                      <a:lnTo>
                        <a:pt x="467" y="626"/>
                      </a:lnTo>
                      <a:lnTo>
                        <a:pt x="457" y="630"/>
                      </a:lnTo>
                      <a:lnTo>
                        <a:pt x="391" y="566"/>
                      </a:lnTo>
                      <a:lnTo>
                        <a:pt x="423" y="563"/>
                      </a:lnTo>
                      <a:lnTo>
                        <a:pt x="463" y="599"/>
                      </a:lnTo>
                      <a:lnTo>
                        <a:pt x="513" y="638"/>
                      </a:lnTo>
                      <a:lnTo>
                        <a:pt x="515" y="657"/>
                      </a:lnTo>
                      <a:lnTo>
                        <a:pt x="571" y="657"/>
                      </a:lnTo>
                      <a:lnTo>
                        <a:pt x="569" y="642"/>
                      </a:lnTo>
                      <a:lnTo>
                        <a:pt x="620" y="597"/>
                      </a:lnTo>
                      <a:lnTo>
                        <a:pt x="575" y="593"/>
                      </a:lnTo>
                      <a:lnTo>
                        <a:pt x="563" y="587"/>
                      </a:lnTo>
                      <a:lnTo>
                        <a:pt x="554" y="587"/>
                      </a:lnTo>
                      <a:lnTo>
                        <a:pt x="515" y="551"/>
                      </a:lnTo>
                      <a:lnTo>
                        <a:pt x="532" y="532"/>
                      </a:lnTo>
                      <a:lnTo>
                        <a:pt x="554" y="539"/>
                      </a:lnTo>
                      <a:lnTo>
                        <a:pt x="585" y="568"/>
                      </a:lnTo>
                      <a:lnTo>
                        <a:pt x="688" y="568"/>
                      </a:lnTo>
                      <a:lnTo>
                        <a:pt x="718" y="595"/>
                      </a:lnTo>
                      <a:lnTo>
                        <a:pt x="722" y="652"/>
                      </a:lnTo>
                      <a:lnTo>
                        <a:pt x="769" y="687"/>
                      </a:lnTo>
                      <a:lnTo>
                        <a:pt x="804" y="662"/>
                      </a:lnTo>
                      <a:lnTo>
                        <a:pt x="802" y="634"/>
                      </a:lnTo>
                      <a:lnTo>
                        <a:pt x="841" y="601"/>
                      </a:lnTo>
                      <a:lnTo>
                        <a:pt x="872" y="601"/>
                      </a:lnTo>
                      <a:lnTo>
                        <a:pt x="908" y="630"/>
                      </a:lnTo>
                      <a:lnTo>
                        <a:pt x="941" y="632"/>
                      </a:lnTo>
                      <a:lnTo>
                        <a:pt x="941" y="703"/>
                      </a:lnTo>
                      <a:lnTo>
                        <a:pt x="973" y="728"/>
                      </a:lnTo>
                      <a:lnTo>
                        <a:pt x="980" y="726"/>
                      </a:lnTo>
                      <a:lnTo>
                        <a:pt x="992" y="736"/>
                      </a:lnTo>
                      <a:lnTo>
                        <a:pt x="998" y="730"/>
                      </a:lnTo>
                      <a:lnTo>
                        <a:pt x="954" y="693"/>
                      </a:lnTo>
                      <a:lnTo>
                        <a:pt x="954" y="664"/>
                      </a:lnTo>
                      <a:lnTo>
                        <a:pt x="961" y="664"/>
                      </a:lnTo>
                      <a:lnTo>
                        <a:pt x="995" y="695"/>
                      </a:lnTo>
                      <a:lnTo>
                        <a:pt x="1005" y="693"/>
                      </a:lnTo>
                      <a:lnTo>
                        <a:pt x="1017" y="685"/>
                      </a:lnTo>
                      <a:lnTo>
                        <a:pt x="1029" y="685"/>
                      </a:lnTo>
                      <a:lnTo>
                        <a:pt x="1027" y="650"/>
                      </a:lnTo>
                      <a:lnTo>
                        <a:pt x="1004" y="626"/>
                      </a:lnTo>
                      <a:lnTo>
                        <a:pt x="998" y="626"/>
                      </a:lnTo>
                      <a:lnTo>
                        <a:pt x="984" y="612"/>
                      </a:lnTo>
                      <a:lnTo>
                        <a:pt x="980" y="602"/>
                      </a:lnTo>
                      <a:lnTo>
                        <a:pt x="1007" y="580"/>
                      </a:lnTo>
                      <a:lnTo>
                        <a:pt x="1053" y="579"/>
                      </a:lnTo>
                      <a:lnTo>
                        <a:pt x="1099" y="530"/>
                      </a:lnTo>
                      <a:lnTo>
                        <a:pt x="1099" y="495"/>
                      </a:lnTo>
                      <a:lnTo>
                        <a:pt x="1086" y="481"/>
                      </a:lnTo>
                      <a:lnTo>
                        <a:pt x="1058" y="460"/>
                      </a:lnTo>
                      <a:lnTo>
                        <a:pt x="1068" y="448"/>
                      </a:lnTo>
                      <a:lnTo>
                        <a:pt x="1062" y="444"/>
                      </a:lnTo>
                      <a:lnTo>
                        <a:pt x="1055" y="450"/>
                      </a:lnTo>
                      <a:lnTo>
                        <a:pt x="1037" y="435"/>
                      </a:lnTo>
                      <a:lnTo>
                        <a:pt x="1031" y="435"/>
                      </a:lnTo>
                      <a:lnTo>
                        <a:pt x="1029" y="423"/>
                      </a:lnTo>
                      <a:lnTo>
                        <a:pt x="1066" y="397"/>
                      </a:lnTo>
                      <a:close/>
                    </a:path>
                  </a:pathLst>
                </a:custGeom>
                <a:grpFill/>
                <a:ln w="4763" cap="rnd">
                  <a:solidFill>
                    <a:schemeClr val="bg2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28" name="Freeform 12"/>
                <p:cNvSpPr>
                  <a:spLocks/>
                </p:cNvSpPr>
                <p:nvPr userDrawn="1"/>
              </p:nvSpPr>
              <p:spPr bwMode="auto">
                <a:xfrm>
                  <a:off x="8747126" y="4297363"/>
                  <a:ext cx="101600" cy="130175"/>
                </a:xfrm>
                <a:custGeom>
                  <a:avLst/>
                  <a:gdLst/>
                  <a:ahLst/>
                  <a:cxnLst>
                    <a:cxn ang="0">
                      <a:pos x="0" y="45"/>
                    </a:cxn>
                    <a:cxn ang="0">
                      <a:pos x="27" y="44"/>
                    </a:cxn>
                    <a:cxn ang="0">
                      <a:pos x="31" y="0"/>
                    </a:cxn>
                    <a:cxn ang="0">
                      <a:pos x="62" y="0"/>
                    </a:cxn>
                    <a:cxn ang="0">
                      <a:pos x="64" y="28"/>
                    </a:cxn>
                    <a:cxn ang="0">
                      <a:pos x="51" y="38"/>
                    </a:cxn>
                    <a:cxn ang="0">
                      <a:pos x="52" y="47"/>
                    </a:cxn>
                    <a:cxn ang="0">
                      <a:pos x="60" y="47"/>
                    </a:cxn>
                    <a:cxn ang="0">
                      <a:pos x="27" y="80"/>
                    </a:cxn>
                    <a:cxn ang="0">
                      <a:pos x="0" y="82"/>
                    </a:cxn>
                    <a:cxn ang="0">
                      <a:pos x="0" y="45"/>
                    </a:cxn>
                  </a:cxnLst>
                  <a:rect l="0" t="0" r="r" b="b"/>
                  <a:pathLst>
                    <a:path w="64" h="82">
                      <a:moveTo>
                        <a:pt x="0" y="45"/>
                      </a:moveTo>
                      <a:lnTo>
                        <a:pt x="27" y="44"/>
                      </a:lnTo>
                      <a:lnTo>
                        <a:pt x="31" y="0"/>
                      </a:lnTo>
                      <a:lnTo>
                        <a:pt x="62" y="0"/>
                      </a:lnTo>
                      <a:lnTo>
                        <a:pt x="64" y="28"/>
                      </a:lnTo>
                      <a:lnTo>
                        <a:pt x="51" y="38"/>
                      </a:lnTo>
                      <a:lnTo>
                        <a:pt x="52" y="47"/>
                      </a:lnTo>
                      <a:lnTo>
                        <a:pt x="60" y="47"/>
                      </a:lnTo>
                      <a:lnTo>
                        <a:pt x="27" y="80"/>
                      </a:lnTo>
                      <a:lnTo>
                        <a:pt x="0" y="82"/>
                      </a:lnTo>
                      <a:lnTo>
                        <a:pt x="0" y="45"/>
                      </a:lnTo>
                      <a:close/>
                    </a:path>
                  </a:pathLst>
                </a:custGeom>
                <a:grpFill/>
                <a:ln w="4763" cap="rnd">
                  <a:solidFill>
                    <a:schemeClr val="bg2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29" name="Freeform 13"/>
                <p:cNvSpPr>
                  <a:spLocks/>
                </p:cNvSpPr>
                <p:nvPr userDrawn="1"/>
              </p:nvSpPr>
              <p:spPr bwMode="auto">
                <a:xfrm>
                  <a:off x="8537576" y="4337051"/>
                  <a:ext cx="220663" cy="206375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70" y="63"/>
                    </a:cxn>
                    <a:cxn ang="0">
                      <a:pos x="69" y="90"/>
                    </a:cxn>
                    <a:cxn ang="0">
                      <a:pos x="111" y="92"/>
                    </a:cxn>
                    <a:cxn ang="0">
                      <a:pos x="139" y="119"/>
                    </a:cxn>
                    <a:cxn ang="0">
                      <a:pos x="134" y="130"/>
                    </a:cxn>
                    <a:cxn ang="0">
                      <a:pos x="111" y="110"/>
                    </a:cxn>
                    <a:cxn ang="0">
                      <a:pos x="69" y="109"/>
                    </a:cxn>
                    <a:cxn ang="0">
                      <a:pos x="26" y="69"/>
                    </a:cxn>
                    <a:cxn ang="0">
                      <a:pos x="24" y="48"/>
                    </a:cxn>
                    <a:cxn ang="0">
                      <a:pos x="0" y="24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139" h="130">
                      <a:moveTo>
                        <a:pt x="0" y="0"/>
                      </a:moveTo>
                      <a:lnTo>
                        <a:pt x="70" y="63"/>
                      </a:lnTo>
                      <a:lnTo>
                        <a:pt x="69" y="90"/>
                      </a:lnTo>
                      <a:lnTo>
                        <a:pt x="111" y="92"/>
                      </a:lnTo>
                      <a:lnTo>
                        <a:pt x="139" y="119"/>
                      </a:lnTo>
                      <a:lnTo>
                        <a:pt x="134" y="130"/>
                      </a:lnTo>
                      <a:lnTo>
                        <a:pt x="111" y="110"/>
                      </a:lnTo>
                      <a:lnTo>
                        <a:pt x="69" y="109"/>
                      </a:lnTo>
                      <a:lnTo>
                        <a:pt x="26" y="69"/>
                      </a:lnTo>
                      <a:lnTo>
                        <a:pt x="24" y="48"/>
                      </a:lnTo>
                      <a:lnTo>
                        <a:pt x="0" y="2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4763" cap="rnd">
                  <a:solidFill>
                    <a:schemeClr val="bg2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30" name="Freeform 14"/>
                <p:cNvSpPr>
                  <a:spLocks/>
                </p:cNvSpPr>
                <p:nvPr userDrawn="1"/>
              </p:nvSpPr>
              <p:spPr bwMode="auto">
                <a:xfrm>
                  <a:off x="9028113" y="4403726"/>
                  <a:ext cx="198438" cy="130175"/>
                </a:xfrm>
                <a:custGeom>
                  <a:avLst/>
                  <a:gdLst/>
                  <a:ahLst/>
                  <a:cxnLst>
                    <a:cxn ang="0">
                      <a:pos x="2" y="2"/>
                    </a:cxn>
                    <a:cxn ang="0">
                      <a:pos x="21" y="0"/>
                    </a:cxn>
                    <a:cxn ang="0">
                      <a:pos x="22" y="19"/>
                    </a:cxn>
                    <a:cxn ang="0">
                      <a:pos x="58" y="19"/>
                    </a:cxn>
                    <a:cxn ang="0">
                      <a:pos x="69" y="12"/>
                    </a:cxn>
                    <a:cxn ang="0">
                      <a:pos x="125" y="60"/>
                    </a:cxn>
                    <a:cxn ang="0">
                      <a:pos x="118" y="82"/>
                    </a:cxn>
                    <a:cxn ang="0">
                      <a:pos x="92" y="57"/>
                    </a:cxn>
                    <a:cxn ang="0">
                      <a:pos x="75" y="72"/>
                    </a:cxn>
                    <a:cxn ang="0">
                      <a:pos x="50" y="48"/>
                    </a:cxn>
                    <a:cxn ang="0">
                      <a:pos x="51" y="35"/>
                    </a:cxn>
                    <a:cxn ang="0">
                      <a:pos x="37" y="37"/>
                    </a:cxn>
                    <a:cxn ang="0">
                      <a:pos x="0" y="13"/>
                    </a:cxn>
                    <a:cxn ang="0">
                      <a:pos x="2" y="2"/>
                    </a:cxn>
                  </a:cxnLst>
                  <a:rect l="0" t="0" r="r" b="b"/>
                  <a:pathLst>
                    <a:path w="125" h="82">
                      <a:moveTo>
                        <a:pt x="2" y="2"/>
                      </a:moveTo>
                      <a:lnTo>
                        <a:pt x="21" y="0"/>
                      </a:lnTo>
                      <a:lnTo>
                        <a:pt x="22" y="19"/>
                      </a:lnTo>
                      <a:lnTo>
                        <a:pt x="58" y="19"/>
                      </a:lnTo>
                      <a:lnTo>
                        <a:pt x="69" y="12"/>
                      </a:lnTo>
                      <a:lnTo>
                        <a:pt x="125" y="60"/>
                      </a:lnTo>
                      <a:lnTo>
                        <a:pt x="118" y="82"/>
                      </a:lnTo>
                      <a:lnTo>
                        <a:pt x="92" y="57"/>
                      </a:lnTo>
                      <a:lnTo>
                        <a:pt x="75" y="72"/>
                      </a:lnTo>
                      <a:lnTo>
                        <a:pt x="50" y="48"/>
                      </a:lnTo>
                      <a:lnTo>
                        <a:pt x="51" y="35"/>
                      </a:lnTo>
                      <a:lnTo>
                        <a:pt x="37" y="37"/>
                      </a:lnTo>
                      <a:lnTo>
                        <a:pt x="0" y="13"/>
                      </a:lnTo>
                      <a:lnTo>
                        <a:pt x="2" y="2"/>
                      </a:lnTo>
                      <a:close/>
                    </a:path>
                  </a:pathLst>
                </a:custGeom>
                <a:grpFill/>
                <a:ln w="4763" cap="rnd">
                  <a:solidFill>
                    <a:schemeClr val="bg2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31" name="Freeform 15"/>
                <p:cNvSpPr>
                  <a:spLocks/>
                </p:cNvSpPr>
                <p:nvPr userDrawn="1"/>
              </p:nvSpPr>
              <p:spPr bwMode="auto">
                <a:xfrm>
                  <a:off x="8688388" y="4570413"/>
                  <a:ext cx="557213" cy="382588"/>
                </a:xfrm>
                <a:custGeom>
                  <a:avLst/>
                  <a:gdLst/>
                  <a:ahLst/>
                  <a:cxnLst>
                    <a:cxn ang="0">
                      <a:pos x="49" y="60"/>
                    </a:cxn>
                    <a:cxn ang="0">
                      <a:pos x="94" y="60"/>
                    </a:cxn>
                    <a:cxn ang="0">
                      <a:pos x="151" y="12"/>
                    </a:cxn>
                    <a:cxn ang="0">
                      <a:pos x="174" y="30"/>
                    </a:cxn>
                    <a:cxn ang="0">
                      <a:pos x="211" y="0"/>
                    </a:cxn>
                    <a:cxn ang="0">
                      <a:pos x="236" y="0"/>
                    </a:cxn>
                    <a:cxn ang="0">
                      <a:pos x="223" y="17"/>
                    </a:cxn>
                    <a:cxn ang="0">
                      <a:pos x="264" y="45"/>
                    </a:cxn>
                    <a:cxn ang="0">
                      <a:pos x="301" y="21"/>
                    </a:cxn>
                    <a:cxn ang="0">
                      <a:pos x="303" y="65"/>
                    </a:cxn>
                    <a:cxn ang="0">
                      <a:pos x="325" y="85"/>
                    </a:cxn>
                    <a:cxn ang="0">
                      <a:pos x="325" y="103"/>
                    </a:cxn>
                    <a:cxn ang="0">
                      <a:pos x="349" y="119"/>
                    </a:cxn>
                    <a:cxn ang="0">
                      <a:pos x="351" y="167"/>
                    </a:cxn>
                    <a:cxn ang="0">
                      <a:pos x="284" y="224"/>
                    </a:cxn>
                    <a:cxn ang="0">
                      <a:pos x="272" y="226"/>
                    </a:cxn>
                    <a:cxn ang="0">
                      <a:pos x="258" y="240"/>
                    </a:cxn>
                    <a:cxn ang="0">
                      <a:pos x="233" y="241"/>
                    </a:cxn>
                    <a:cxn ang="0">
                      <a:pos x="231" y="236"/>
                    </a:cxn>
                    <a:cxn ang="0">
                      <a:pos x="179" y="234"/>
                    </a:cxn>
                    <a:cxn ang="0">
                      <a:pos x="180" y="221"/>
                    </a:cxn>
                    <a:cxn ang="0">
                      <a:pos x="144" y="195"/>
                    </a:cxn>
                    <a:cxn ang="0">
                      <a:pos x="152" y="180"/>
                    </a:cxn>
                    <a:cxn ang="0">
                      <a:pos x="152" y="172"/>
                    </a:cxn>
                    <a:cxn ang="0">
                      <a:pos x="138" y="164"/>
                    </a:cxn>
                    <a:cxn ang="0">
                      <a:pos x="125" y="164"/>
                    </a:cxn>
                    <a:cxn ang="0">
                      <a:pos x="106" y="183"/>
                    </a:cxn>
                    <a:cxn ang="0">
                      <a:pos x="17" y="186"/>
                    </a:cxn>
                    <a:cxn ang="0">
                      <a:pos x="0" y="166"/>
                    </a:cxn>
                    <a:cxn ang="0">
                      <a:pos x="8" y="154"/>
                    </a:cxn>
                    <a:cxn ang="0">
                      <a:pos x="13" y="94"/>
                    </a:cxn>
                    <a:cxn ang="0">
                      <a:pos x="49" y="60"/>
                    </a:cxn>
                  </a:cxnLst>
                  <a:rect l="0" t="0" r="r" b="b"/>
                  <a:pathLst>
                    <a:path w="351" h="241">
                      <a:moveTo>
                        <a:pt x="49" y="60"/>
                      </a:moveTo>
                      <a:lnTo>
                        <a:pt x="94" y="60"/>
                      </a:lnTo>
                      <a:lnTo>
                        <a:pt x="151" y="12"/>
                      </a:lnTo>
                      <a:lnTo>
                        <a:pt x="174" y="30"/>
                      </a:lnTo>
                      <a:lnTo>
                        <a:pt x="211" y="0"/>
                      </a:lnTo>
                      <a:lnTo>
                        <a:pt x="236" y="0"/>
                      </a:lnTo>
                      <a:lnTo>
                        <a:pt x="223" y="17"/>
                      </a:lnTo>
                      <a:lnTo>
                        <a:pt x="264" y="45"/>
                      </a:lnTo>
                      <a:lnTo>
                        <a:pt x="301" y="21"/>
                      </a:lnTo>
                      <a:lnTo>
                        <a:pt x="303" y="65"/>
                      </a:lnTo>
                      <a:lnTo>
                        <a:pt x="325" y="85"/>
                      </a:lnTo>
                      <a:lnTo>
                        <a:pt x="325" y="103"/>
                      </a:lnTo>
                      <a:lnTo>
                        <a:pt x="349" y="119"/>
                      </a:lnTo>
                      <a:lnTo>
                        <a:pt x="351" y="167"/>
                      </a:lnTo>
                      <a:lnTo>
                        <a:pt x="284" y="224"/>
                      </a:lnTo>
                      <a:lnTo>
                        <a:pt x="272" y="226"/>
                      </a:lnTo>
                      <a:lnTo>
                        <a:pt x="258" y="240"/>
                      </a:lnTo>
                      <a:lnTo>
                        <a:pt x="233" y="241"/>
                      </a:lnTo>
                      <a:lnTo>
                        <a:pt x="231" y="236"/>
                      </a:lnTo>
                      <a:lnTo>
                        <a:pt x="179" y="234"/>
                      </a:lnTo>
                      <a:lnTo>
                        <a:pt x="180" y="221"/>
                      </a:lnTo>
                      <a:lnTo>
                        <a:pt x="144" y="195"/>
                      </a:lnTo>
                      <a:lnTo>
                        <a:pt x="152" y="180"/>
                      </a:lnTo>
                      <a:lnTo>
                        <a:pt x="152" y="172"/>
                      </a:lnTo>
                      <a:lnTo>
                        <a:pt x="138" y="164"/>
                      </a:lnTo>
                      <a:lnTo>
                        <a:pt x="125" y="164"/>
                      </a:lnTo>
                      <a:lnTo>
                        <a:pt x="106" y="183"/>
                      </a:lnTo>
                      <a:lnTo>
                        <a:pt x="17" y="186"/>
                      </a:lnTo>
                      <a:lnTo>
                        <a:pt x="0" y="166"/>
                      </a:lnTo>
                      <a:lnTo>
                        <a:pt x="8" y="154"/>
                      </a:lnTo>
                      <a:lnTo>
                        <a:pt x="13" y="94"/>
                      </a:lnTo>
                      <a:lnTo>
                        <a:pt x="49" y="60"/>
                      </a:lnTo>
                      <a:close/>
                    </a:path>
                  </a:pathLst>
                </a:custGeom>
                <a:grpFill/>
                <a:ln w="4763" cap="rnd">
                  <a:solidFill>
                    <a:schemeClr val="bg2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32" name="Freeform 20"/>
                <p:cNvSpPr>
                  <a:spLocks/>
                </p:cNvSpPr>
                <p:nvPr userDrawn="1"/>
              </p:nvSpPr>
              <p:spPr bwMode="auto">
                <a:xfrm>
                  <a:off x="8956676" y="3713163"/>
                  <a:ext cx="122238" cy="157163"/>
                </a:xfrm>
                <a:custGeom>
                  <a:avLst/>
                  <a:gdLst/>
                  <a:ahLst/>
                  <a:cxnLst>
                    <a:cxn ang="0">
                      <a:pos x="0" y="91"/>
                    </a:cxn>
                    <a:cxn ang="0">
                      <a:pos x="3" y="99"/>
                    </a:cxn>
                    <a:cxn ang="0">
                      <a:pos x="28" y="84"/>
                    </a:cxn>
                    <a:cxn ang="0">
                      <a:pos x="31" y="96"/>
                    </a:cxn>
                    <a:cxn ang="0">
                      <a:pos x="69" y="68"/>
                    </a:cxn>
                    <a:cxn ang="0">
                      <a:pos x="70" y="40"/>
                    </a:cxn>
                    <a:cxn ang="0">
                      <a:pos x="77" y="19"/>
                    </a:cxn>
                    <a:cxn ang="0">
                      <a:pos x="67" y="0"/>
                    </a:cxn>
                    <a:cxn ang="0">
                      <a:pos x="59" y="1"/>
                    </a:cxn>
                    <a:cxn ang="0">
                      <a:pos x="55" y="37"/>
                    </a:cxn>
                    <a:cxn ang="0">
                      <a:pos x="40" y="48"/>
                    </a:cxn>
                    <a:cxn ang="0">
                      <a:pos x="32" y="68"/>
                    </a:cxn>
                    <a:cxn ang="0">
                      <a:pos x="11" y="75"/>
                    </a:cxn>
                    <a:cxn ang="0">
                      <a:pos x="1" y="87"/>
                    </a:cxn>
                  </a:cxnLst>
                  <a:rect l="0" t="0" r="r" b="b"/>
                  <a:pathLst>
                    <a:path w="77" h="99">
                      <a:moveTo>
                        <a:pt x="0" y="91"/>
                      </a:moveTo>
                      <a:lnTo>
                        <a:pt x="3" y="99"/>
                      </a:lnTo>
                      <a:lnTo>
                        <a:pt x="28" y="84"/>
                      </a:lnTo>
                      <a:lnTo>
                        <a:pt x="31" y="96"/>
                      </a:lnTo>
                      <a:lnTo>
                        <a:pt x="69" y="68"/>
                      </a:lnTo>
                      <a:lnTo>
                        <a:pt x="70" y="40"/>
                      </a:lnTo>
                      <a:lnTo>
                        <a:pt x="77" y="19"/>
                      </a:lnTo>
                      <a:lnTo>
                        <a:pt x="67" y="0"/>
                      </a:lnTo>
                      <a:lnTo>
                        <a:pt x="59" y="1"/>
                      </a:lnTo>
                      <a:lnTo>
                        <a:pt x="55" y="37"/>
                      </a:lnTo>
                      <a:lnTo>
                        <a:pt x="40" y="48"/>
                      </a:lnTo>
                      <a:lnTo>
                        <a:pt x="32" y="68"/>
                      </a:lnTo>
                      <a:lnTo>
                        <a:pt x="11" y="75"/>
                      </a:lnTo>
                      <a:lnTo>
                        <a:pt x="1" y="87"/>
                      </a:lnTo>
                    </a:path>
                  </a:pathLst>
                </a:custGeom>
                <a:grpFill/>
                <a:ln w="4763" cap="rnd">
                  <a:solidFill>
                    <a:schemeClr val="bg2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33" name="Freeform 22"/>
                <p:cNvSpPr>
                  <a:spLocks/>
                </p:cNvSpPr>
                <p:nvPr userDrawn="1"/>
              </p:nvSpPr>
              <p:spPr bwMode="auto">
                <a:xfrm>
                  <a:off x="9040813" y="3621088"/>
                  <a:ext cx="73025" cy="79375"/>
                </a:xfrm>
                <a:custGeom>
                  <a:avLst/>
                  <a:gdLst/>
                  <a:ahLst/>
                  <a:cxnLst>
                    <a:cxn ang="0">
                      <a:pos x="5" y="50"/>
                    </a:cxn>
                    <a:cxn ang="0">
                      <a:pos x="12" y="47"/>
                    </a:cxn>
                    <a:cxn ang="0">
                      <a:pos x="17" y="36"/>
                    </a:cxn>
                    <a:cxn ang="0">
                      <a:pos x="29" y="45"/>
                    </a:cxn>
                    <a:cxn ang="0">
                      <a:pos x="33" y="34"/>
                    </a:cxn>
                    <a:cxn ang="0">
                      <a:pos x="46" y="30"/>
                    </a:cxn>
                    <a:cxn ang="0">
                      <a:pos x="42" y="15"/>
                    </a:cxn>
                    <a:cxn ang="0">
                      <a:pos x="33" y="16"/>
                    </a:cxn>
                    <a:cxn ang="0">
                      <a:pos x="13" y="0"/>
                    </a:cxn>
                    <a:cxn ang="0">
                      <a:pos x="13" y="26"/>
                    </a:cxn>
                    <a:cxn ang="0">
                      <a:pos x="7" y="34"/>
                    </a:cxn>
                    <a:cxn ang="0">
                      <a:pos x="0" y="43"/>
                    </a:cxn>
                    <a:cxn ang="0">
                      <a:pos x="5" y="50"/>
                    </a:cxn>
                  </a:cxnLst>
                  <a:rect l="0" t="0" r="r" b="b"/>
                  <a:pathLst>
                    <a:path w="46" h="50">
                      <a:moveTo>
                        <a:pt x="5" y="50"/>
                      </a:moveTo>
                      <a:lnTo>
                        <a:pt x="12" y="47"/>
                      </a:lnTo>
                      <a:lnTo>
                        <a:pt x="17" y="36"/>
                      </a:lnTo>
                      <a:lnTo>
                        <a:pt x="29" y="45"/>
                      </a:lnTo>
                      <a:lnTo>
                        <a:pt x="33" y="34"/>
                      </a:lnTo>
                      <a:lnTo>
                        <a:pt x="46" y="30"/>
                      </a:lnTo>
                      <a:lnTo>
                        <a:pt x="42" y="15"/>
                      </a:lnTo>
                      <a:lnTo>
                        <a:pt x="33" y="16"/>
                      </a:lnTo>
                      <a:lnTo>
                        <a:pt x="13" y="0"/>
                      </a:lnTo>
                      <a:lnTo>
                        <a:pt x="13" y="26"/>
                      </a:lnTo>
                      <a:lnTo>
                        <a:pt x="7" y="34"/>
                      </a:lnTo>
                      <a:lnTo>
                        <a:pt x="0" y="43"/>
                      </a:lnTo>
                      <a:lnTo>
                        <a:pt x="5" y="50"/>
                      </a:lnTo>
                      <a:close/>
                    </a:path>
                  </a:pathLst>
                </a:custGeom>
                <a:grpFill/>
                <a:ln w="4763" cap="rnd">
                  <a:solidFill>
                    <a:schemeClr val="bg2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34" name="Freeform 24"/>
                <p:cNvSpPr>
                  <a:spLocks/>
                </p:cNvSpPr>
                <p:nvPr userDrawn="1"/>
              </p:nvSpPr>
              <p:spPr bwMode="auto">
                <a:xfrm>
                  <a:off x="9383713" y="4995863"/>
                  <a:ext cx="115888" cy="122238"/>
                </a:xfrm>
                <a:custGeom>
                  <a:avLst/>
                  <a:gdLst/>
                  <a:ahLst/>
                  <a:cxnLst>
                    <a:cxn ang="0">
                      <a:pos x="0" y="74"/>
                    </a:cxn>
                    <a:cxn ang="0">
                      <a:pos x="24" y="77"/>
                    </a:cxn>
                    <a:cxn ang="0">
                      <a:pos x="31" y="70"/>
                    </a:cxn>
                    <a:cxn ang="0">
                      <a:pos x="48" y="41"/>
                    </a:cxn>
                    <a:cxn ang="0">
                      <a:pos x="61" y="41"/>
                    </a:cxn>
                    <a:cxn ang="0">
                      <a:pos x="61" y="34"/>
                    </a:cxn>
                    <a:cxn ang="0">
                      <a:pos x="73" y="20"/>
                    </a:cxn>
                    <a:cxn ang="0">
                      <a:pos x="70" y="8"/>
                    </a:cxn>
                    <a:cxn ang="0">
                      <a:pos x="62" y="7"/>
                    </a:cxn>
                    <a:cxn ang="0">
                      <a:pos x="58" y="0"/>
                    </a:cxn>
                    <a:cxn ang="0">
                      <a:pos x="54" y="2"/>
                    </a:cxn>
                    <a:cxn ang="0">
                      <a:pos x="50" y="16"/>
                    </a:cxn>
                    <a:cxn ang="0">
                      <a:pos x="34" y="35"/>
                    </a:cxn>
                    <a:cxn ang="0">
                      <a:pos x="21" y="39"/>
                    </a:cxn>
                    <a:cxn ang="0">
                      <a:pos x="1" y="57"/>
                    </a:cxn>
                    <a:cxn ang="0">
                      <a:pos x="0" y="74"/>
                    </a:cxn>
                  </a:cxnLst>
                  <a:rect l="0" t="0" r="r" b="b"/>
                  <a:pathLst>
                    <a:path w="73" h="77">
                      <a:moveTo>
                        <a:pt x="0" y="74"/>
                      </a:moveTo>
                      <a:lnTo>
                        <a:pt x="24" y="77"/>
                      </a:lnTo>
                      <a:lnTo>
                        <a:pt x="31" y="70"/>
                      </a:lnTo>
                      <a:lnTo>
                        <a:pt x="48" y="41"/>
                      </a:lnTo>
                      <a:lnTo>
                        <a:pt x="61" y="41"/>
                      </a:lnTo>
                      <a:lnTo>
                        <a:pt x="61" y="34"/>
                      </a:lnTo>
                      <a:lnTo>
                        <a:pt x="73" y="20"/>
                      </a:lnTo>
                      <a:lnTo>
                        <a:pt x="70" y="8"/>
                      </a:lnTo>
                      <a:lnTo>
                        <a:pt x="62" y="7"/>
                      </a:lnTo>
                      <a:lnTo>
                        <a:pt x="58" y="0"/>
                      </a:lnTo>
                      <a:lnTo>
                        <a:pt x="54" y="2"/>
                      </a:lnTo>
                      <a:lnTo>
                        <a:pt x="50" y="16"/>
                      </a:lnTo>
                      <a:lnTo>
                        <a:pt x="34" y="35"/>
                      </a:lnTo>
                      <a:lnTo>
                        <a:pt x="21" y="39"/>
                      </a:lnTo>
                      <a:lnTo>
                        <a:pt x="1" y="57"/>
                      </a:lnTo>
                      <a:lnTo>
                        <a:pt x="0" y="74"/>
                      </a:lnTo>
                      <a:close/>
                    </a:path>
                  </a:pathLst>
                </a:custGeom>
                <a:grpFill/>
                <a:ln w="4763" cap="rnd">
                  <a:solidFill>
                    <a:schemeClr val="bg2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35" name="Freeform 25"/>
                <p:cNvSpPr>
                  <a:spLocks/>
                </p:cNvSpPr>
                <p:nvPr userDrawn="1"/>
              </p:nvSpPr>
              <p:spPr bwMode="auto">
                <a:xfrm>
                  <a:off x="9490076" y="4900613"/>
                  <a:ext cx="73025" cy="119063"/>
                </a:xfrm>
                <a:custGeom>
                  <a:avLst/>
                  <a:gdLst/>
                  <a:ahLst/>
                  <a:cxnLst>
                    <a:cxn ang="0">
                      <a:pos x="3" y="56"/>
                    </a:cxn>
                    <a:cxn ang="0">
                      <a:pos x="12" y="58"/>
                    </a:cxn>
                    <a:cxn ang="0">
                      <a:pos x="13" y="72"/>
                    </a:cxn>
                    <a:cxn ang="0">
                      <a:pos x="18" y="75"/>
                    </a:cxn>
                    <a:cxn ang="0">
                      <a:pos x="46" y="45"/>
                    </a:cxn>
                    <a:cxn ang="0">
                      <a:pos x="41" y="32"/>
                    </a:cxn>
                    <a:cxn ang="0">
                      <a:pos x="32" y="35"/>
                    </a:cxn>
                    <a:cxn ang="0">
                      <a:pos x="23" y="22"/>
                    </a:cxn>
                    <a:cxn ang="0">
                      <a:pos x="17" y="22"/>
                    </a:cxn>
                    <a:cxn ang="0">
                      <a:pos x="14" y="11"/>
                    </a:cxn>
                    <a:cxn ang="0">
                      <a:pos x="2" y="0"/>
                    </a:cxn>
                    <a:cxn ang="0">
                      <a:pos x="0" y="12"/>
                    </a:cxn>
                    <a:cxn ang="0">
                      <a:pos x="9" y="22"/>
                    </a:cxn>
                    <a:cxn ang="0">
                      <a:pos x="14" y="36"/>
                    </a:cxn>
                    <a:cxn ang="0">
                      <a:pos x="12" y="43"/>
                    </a:cxn>
                    <a:cxn ang="0">
                      <a:pos x="3" y="45"/>
                    </a:cxn>
                    <a:cxn ang="0">
                      <a:pos x="3" y="56"/>
                    </a:cxn>
                  </a:cxnLst>
                  <a:rect l="0" t="0" r="r" b="b"/>
                  <a:pathLst>
                    <a:path w="46" h="75">
                      <a:moveTo>
                        <a:pt x="3" y="56"/>
                      </a:moveTo>
                      <a:lnTo>
                        <a:pt x="12" y="58"/>
                      </a:lnTo>
                      <a:lnTo>
                        <a:pt x="13" y="72"/>
                      </a:lnTo>
                      <a:lnTo>
                        <a:pt x="18" y="75"/>
                      </a:lnTo>
                      <a:lnTo>
                        <a:pt x="46" y="45"/>
                      </a:lnTo>
                      <a:lnTo>
                        <a:pt x="41" y="32"/>
                      </a:lnTo>
                      <a:lnTo>
                        <a:pt x="32" y="35"/>
                      </a:lnTo>
                      <a:lnTo>
                        <a:pt x="23" y="22"/>
                      </a:lnTo>
                      <a:lnTo>
                        <a:pt x="17" y="22"/>
                      </a:lnTo>
                      <a:lnTo>
                        <a:pt x="14" y="11"/>
                      </a:lnTo>
                      <a:lnTo>
                        <a:pt x="2" y="0"/>
                      </a:lnTo>
                      <a:lnTo>
                        <a:pt x="0" y="12"/>
                      </a:lnTo>
                      <a:lnTo>
                        <a:pt x="9" y="22"/>
                      </a:lnTo>
                      <a:lnTo>
                        <a:pt x="14" y="36"/>
                      </a:lnTo>
                      <a:lnTo>
                        <a:pt x="12" y="43"/>
                      </a:lnTo>
                      <a:lnTo>
                        <a:pt x="3" y="45"/>
                      </a:lnTo>
                      <a:lnTo>
                        <a:pt x="3" y="56"/>
                      </a:lnTo>
                      <a:close/>
                    </a:path>
                  </a:pathLst>
                </a:custGeom>
                <a:grpFill/>
                <a:ln w="4763" cap="rnd">
                  <a:solidFill>
                    <a:schemeClr val="bg2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36" name="Freeform 11"/>
                <p:cNvSpPr>
                  <a:spLocks/>
                </p:cNvSpPr>
                <p:nvPr userDrawn="1"/>
              </p:nvSpPr>
              <p:spPr bwMode="auto">
                <a:xfrm>
                  <a:off x="7856538" y="4543426"/>
                  <a:ext cx="95250" cy="146050"/>
                </a:xfrm>
                <a:custGeom>
                  <a:avLst/>
                  <a:gdLst/>
                  <a:ahLst/>
                  <a:cxnLst>
                    <a:cxn ang="0">
                      <a:pos x="1" y="92"/>
                    </a:cxn>
                    <a:cxn ang="0">
                      <a:pos x="0" y="70"/>
                    </a:cxn>
                    <a:cxn ang="0">
                      <a:pos x="11" y="61"/>
                    </a:cxn>
                    <a:cxn ang="0">
                      <a:pos x="13" y="21"/>
                    </a:cxn>
                    <a:cxn ang="0">
                      <a:pos x="29" y="22"/>
                    </a:cxn>
                    <a:cxn ang="0">
                      <a:pos x="57" y="0"/>
                    </a:cxn>
                    <a:cxn ang="0">
                      <a:pos x="60" y="17"/>
                    </a:cxn>
                    <a:cxn ang="0">
                      <a:pos x="40" y="39"/>
                    </a:cxn>
                    <a:cxn ang="0">
                      <a:pos x="36" y="63"/>
                    </a:cxn>
                    <a:cxn ang="0">
                      <a:pos x="26" y="66"/>
                    </a:cxn>
                    <a:cxn ang="0">
                      <a:pos x="17" y="73"/>
                    </a:cxn>
                    <a:cxn ang="0">
                      <a:pos x="16" y="90"/>
                    </a:cxn>
                    <a:cxn ang="0">
                      <a:pos x="1" y="92"/>
                    </a:cxn>
                  </a:cxnLst>
                  <a:rect l="0" t="0" r="r" b="b"/>
                  <a:pathLst>
                    <a:path w="60" h="92">
                      <a:moveTo>
                        <a:pt x="1" y="92"/>
                      </a:moveTo>
                      <a:lnTo>
                        <a:pt x="0" y="70"/>
                      </a:lnTo>
                      <a:lnTo>
                        <a:pt x="11" y="61"/>
                      </a:lnTo>
                      <a:lnTo>
                        <a:pt x="13" y="21"/>
                      </a:lnTo>
                      <a:lnTo>
                        <a:pt x="29" y="22"/>
                      </a:lnTo>
                      <a:lnTo>
                        <a:pt x="57" y="0"/>
                      </a:lnTo>
                      <a:lnTo>
                        <a:pt x="60" y="17"/>
                      </a:lnTo>
                      <a:lnTo>
                        <a:pt x="40" y="39"/>
                      </a:lnTo>
                      <a:lnTo>
                        <a:pt x="36" y="63"/>
                      </a:lnTo>
                      <a:lnTo>
                        <a:pt x="26" y="66"/>
                      </a:lnTo>
                      <a:lnTo>
                        <a:pt x="17" y="73"/>
                      </a:lnTo>
                      <a:lnTo>
                        <a:pt x="16" y="90"/>
                      </a:lnTo>
                      <a:lnTo>
                        <a:pt x="1" y="92"/>
                      </a:lnTo>
                      <a:close/>
                    </a:path>
                  </a:pathLst>
                </a:custGeom>
                <a:grpFill/>
                <a:ln w="4763" cap="rnd">
                  <a:solidFill>
                    <a:schemeClr val="bg2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37" name="Freeform 16"/>
                <p:cNvSpPr>
                  <a:spLocks/>
                </p:cNvSpPr>
                <p:nvPr userDrawn="1"/>
              </p:nvSpPr>
              <p:spPr bwMode="auto">
                <a:xfrm>
                  <a:off x="7258051" y="3683001"/>
                  <a:ext cx="60325" cy="114300"/>
                </a:xfrm>
                <a:custGeom>
                  <a:avLst/>
                  <a:gdLst/>
                  <a:ahLst/>
                  <a:cxnLst>
                    <a:cxn ang="0">
                      <a:pos x="14" y="72"/>
                    </a:cxn>
                    <a:cxn ang="0">
                      <a:pos x="38" y="65"/>
                    </a:cxn>
                    <a:cxn ang="0">
                      <a:pos x="22" y="21"/>
                    </a:cxn>
                    <a:cxn ang="0">
                      <a:pos x="30" y="7"/>
                    </a:cxn>
                    <a:cxn ang="0">
                      <a:pos x="19" y="10"/>
                    </a:cxn>
                    <a:cxn ang="0">
                      <a:pos x="22" y="1"/>
                    </a:cxn>
                    <a:cxn ang="0">
                      <a:pos x="9" y="0"/>
                    </a:cxn>
                    <a:cxn ang="0">
                      <a:pos x="9" y="25"/>
                    </a:cxn>
                    <a:cxn ang="0">
                      <a:pos x="14" y="36"/>
                    </a:cxn>
                    <a:cxn ang="0">
                      <a:pos x="4" y="54"/>
                    </a:cxn>
                    <a:cxn ang="0">
                      <a:pos x="12" y="57"/>
                    </a:cxn>
                    <a:cxn ang="0">
                      <a:pos x="0" y="72"/>
                    </a:cxn>
                    <a:cxn ang="0">
                      <a:pos x="14" y="72"/>
                    </a:cxn>
                  </a:cxnLst>
                  <a:rect l="0" t="0" r="r" b="b"/>
                  <a:pathLst>
                    <a:path w="38" h="72">
                      <a:moveTo>
                        <a:pt x="14" y="72"/>
                      </a:moveTo>
                      <a:lnTo>
                        <a:pt x="38" y="65"/>
                      </a:lnTo>
                      <a:lnTo>
                        <a:pt x="22" y="21"/>
                      </a:lnTo>
                      <a:lnTo>
                        <a:pt x="30" y="7"/>
                      </a:lnTo>
                      <a:lnTo>
                        <a:pt x="19" y="10"/>
                      </a:lnTo>
                      <a:lnTo>
                        <a:pt x="22" y="1"/>
                      </a:lnTo>
                      <a:lnTo>
                        <a:pt x="9" y="0"/>
                      </a:lnTo>
                      <a:lnTo>
                        <a:pt x="9" y="25"/>
                      </a:lnTo>
                      <a:lnTo>
                        <a:pt x="14" y="36"/>
                      </a:lnTo>
                      <a:lnTo>
                        <a:pt x="4" y="54"/>
                      </a:lnTo>
                      <a:lnTo>
                        <a:pt x="12" y="57"/>
                      </a:lnTo>
                      <a:lnTo>
                        <a:pt x="0" y="72"/>
                      </a:lnTo>
                      <a:lnTo>
                        <a:pt x="14" y="72"/>
                      </a:lnTo>
                      <a:close/>
                    </a:path>
                  </a:pathLst>
                </a:custGeom>
                <a:grpFill/>
                <a:ln w="4763" cap="rnd">
                  <a:solidFill>
                    <a:schemeClr val="bg2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38" name="Freeform 23"/>
                <p:cNvSpPr>
                  <a:spLocks/>
                </p:cNvSpPr>
                <p:nvPr userDrawn="1"/>
              </p:nvSpPr>
              <p:spPr bwMode="auto">
                <a:xfrm>
                  <a:off x="9393238" y="5130801"/>
                  <a:ext cx="20638" cy="22225"/>
                </a:xfrm>
                <a:custGeom>
                  <a:avLst/>
                  <a:gdLst/>
                  <a:ahLst/>
                  <a:cxnLst>
                    <a:cxn ang="0">
                      <a:pos x="7" y="14"/>
                    </a:cxn>
                    <a:cxn ang="0">
                      <a:pos x="13" y="10"/>
                    </a:cxn>
                    <a:cxn ang="0">
                      <a:pos x="10" y="1"/>
                    </a:cxn>
                    <a:cxn ang="0">
                      <a:pos x="0" y="0"/>
                    </a:cxn>
                    <a:cxn ang="0">
                      <a:pos x="2" y="9"/>
                    </a:cxn>
                    <a:cxn ang="0">
                      <a:pos x="1" y="13"/>
                    </a:cxn>
                    <a:cxn ang="0">
                      <a:pos x="7" y="14"/>
                    </a:cxn>
                  </a:cxnLst>
                  <a:rect l="0" t="0" r="r" b="b"/>
                  <a:pathLst>
                    <a:path w="13" h="14">
                      <a:moveTo>
                        <a:pt x="7" y="14"/>
                      </a:moveTo>
                      <a:lnTo>
                        <a:pt x="13" y="10"/>
                      </a:lnTo>
                      <a:lnTo>
                        <a:pt x="10" y="1"/>
                      </a:lnTo>
                      <a:lnTo>
                        <a:pt x="0" y="0"/>
                      </a:lnTo>
                      <a:lnTo>
                        <a:pt x="2" y="9"/>
                      </a:lnTo>
                      <a:lnTo>
                        <a:pt x="1" y="13"/>
                      </a:lnTo>
                      <a:lnTo>
                        <a:pt x="7" y="14"/>
                      </a:lnTo>
                      <a:close/>
                    </a:path>
                  </a:pathLst>
                </a:custGeom>
                <a:grpFill/>
                <a:ln w="4763" cap="rnd">
                  <a:solidFill>
                    <a:schemeClr val="bg2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noFill/>
                  </a:endParaRPr>
                </a:p>
              </p:txBody>
            </p:sp>
            <p:sp>
              <p:nvSpPr>
                <p:cNvPr id="139" name="Freeform 17"/>
                <p:cNvSpPr>
                  <a:spLocks/>
                </p:cNvSpPr>
                <p:nvPr userDrawn="1"/>
              </p:nvSpPr>
              <p:spPr bwMode="auto">
                <a:xfrm>
                  <a:off x="7213601" y="3740151"/>
                  <a:ext cx="44450" cy="41275"/>
                </a:xfrm>
                <a:custGeom>
                  <a:avLst/>
                  <a:gdLst/>
                  <a:ahLst/>
                  <a:cxnLst>
                    <a:cxn ang="0">
                      <a:pos x="20" y="3"/>
                    </a:cxn>
                    <a:cxn ang="0">
                      <a:pos x="28" y="9"/>
                    </a:cxn>
                    <a:cxn ang="0">
                      <a:pos x="22" y="23"/>
                    </a:cxn>
                    <a:cxn ang="0">
                      <a:pos x="3" y="26"/>
                    </a:cxn>
                    <a:cxn ang="0">
                      <a:pos x="1" y="19"/>
                    </a:cxn>
                    <a:cxn ang="0">
                      <a:pos x="5" y="16"/>
                    </a:cxn>
                    <a:cxn ang="0">
                      <a:pos x="0" y="13"/>
                    </a:cxn>
                    <a:cxn ang="0">
                      <a:pos x="1" y="6"/>
                    </a:cxn>
                    <a:cxn ang="0">
                      <a:pos x="7" y="6"/>
                    </a:cxn>
                    <a:cxn ang="0">
                      <a:pos x="11" y="0"/>
                    </a:cxn>
                    <a:cxn ang="0">
                      <a:pos x="17" y="0"/>
                    </a:cxn>
                    <a:cxn ang="0">
                      <a:pos x="20" y="3"/>
                    </a:cxn>
                  </a:cxnLst>
                  <a:rect l="0" t="0" r="r" b="b"/>
                  <a:pathLst>
                    <a:path w="28" h="26">
                      <a:moveTo>
                        <a:pt x="20" y="3"/>
                      </a:moveTo>
                      <a:lnTo>
                        <a:pt x="28" y="9"/>
                      </a:lnTo>
                      <a:lnTo>
                        <a:pt x="22" y="23"/>
                      </a:lnTo>
                      <a:lnTo>
                        <a:pt x="3" y="26"/>
                      </a:lnTo>
                      <a:lnTo>
                        <a:pt x="1" y="19"/>
                      </a:lnTo>
                      <a:lnTo>
                        <a:pt x="5" y="16"/>
                      </a:lnTo>
                      <a:lnTo>
                        <a:pt x="0" y="13"/>
                      </a:lnTo>
                      <a:lnTo>
                        <a:pt x="1" y="6"/>
                      </a:lnTo>
                      <a:lnTo>
                        <a:pt x="7" y="6"/>
                      </a:lnTo>
                      <a:lnTo>
                        <a:pt x="11" y="0"/>
                      </a:lnTo>
                      <a:lnTo>
                        <a:pt x="17" y="0"/>
                      </a:lnTo>
                      <a:lnTo>
                        <a:pt x="20" y="3"/>
                      </a:lnTo>
                      <a:close/>
                    </a:path>
                  </a:pathLst>
                </a:custGeom>
                <a:grpFill/>
                <a:ln w="4763" cap="rnd">
                  <a:solidFill>
                    <a:schemeClr val="bg2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sp>
            <p:nvSpPr>
              <p:cNvPr id="76" name="Freeform 18"/>
              <p:cNvSpPr>
                <a:spLocks/>
              </p:cNvSpPr>
              <p:nvPr userDrawn="1"/>
            </p:nvSpPr>
            <p:spPr bwMode="auto">
              <a:xfrm>
                <a:off x="8841593" y="4394003"/>
                <a:ext cx="32263" cy="27864"/>
              </a:xfrm>
              <a:custGeom>
                <a:avLst/>
                <a:gdLst/>
                <a:ahLst/>
                <a:cxnLst>
                  <a:cxn ang="0">
                    <a:pos x="9" y="0"/>
                  </a:cxn>
                  <a:cxn ang="0">
                    <a:pos x="0" y="15"/>
                  </a:cxn>
                  <a:cxn ang="0">
                    <a:pos x="11" y="19"/>
                  </a:cxn>
                  <a:cxn ang="0">
                    <a:pos x="22" y="17"/>
                  </a:cxn>
                  <a:cxn ang="0">
                    <a:pos x="9" y="0"/>
                  </a:cxn>
                </a:cxnLst>
                <a:rect l="0" t="0" r="r" b="b"/>
                <a:pathLst>
                  <a:path w="22" h="19">
                    <a:moveTo>
                      <a:pt x="9" y="0"/>
                    </a:moveTo>
                    <a:lnTo>
                      <a:pt x="0" y="15"/>
                    </a:lnTo>
                    <a:lnTo>
                      <a:pt x="11" y="19"/>
                    </a:lnTo>
                    <a:lnTo>
                      <a:pt x="22" y="17"/>
                    </a:lnTo>
                    <a:lnTo>
                      <a:pt x="9" y="0"/>
                    </a:lnTo>
                    <a:close/>
                  </a:path>
                </a:pathLst>
              </a:custGeom>
              <a:grpFill/>
              <a:ln w="4763" cap="rnd">
                <a:solidFill>
                  <a:schemeClr val="bg2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7" name="Freeform 19"/>
              <p:cNvSpPr>
                <a:spLocks/>
              </p:cNvSpPr>
              <p:nvPr userDrawn="1"/>
            </p:nvSpPr>
            <p:spPr bwMode="auto">
              <a:xfrm>
                <a:off x="8873856" y="4479060"/>
                <a:ext cx="51328" cy="74792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7" y="0"/>
                  </a:cxn>
                  <a:cxn ang="0">
                    <a:pos x="18" y="14"/>
                  </a:cxn>
                  <a:cxn ang="0">
                    <a:pos x="18" y="25"/>
                  </a:cxn>
                  <a:cxn ang="0">
                    <a:pos x="30" y="31"/>
                  </a:cxn>
                  <a:cxn ang="0">
                    <a:pos x="35" y="40"/>
                  </a:cxn>
                  <a:cxn ang="0">
                    <a:pos x="29" y="51"/>
                  </a:cxn>
                  <a:cxn ang="0">
                    <a:pos x="15" y="50"/>
                  </a:cxn>
                  <a:cxn ang="0">
                    <a:pos x="6" y="40"/>
                  </a:cxn>
                  <a:cxn ang="0">
                    <a:pos x="15" y="37"/>
                  </a:cxn>
                  <a:cxn ang="0">
                    <a:pos x="14" y="27"/>
                  </a:cxn>
                  <a:cxn ang="0">
                    <a:pos x="5" y="20"/>
                  </a:cxn>
                  <a:cxn ang="0">
                    <a:pos x="0" y="0"/>
                  </a:cxn>
                </a:cxnLst>
                <a:rect l="0" t="0" r="r" b="b"/>
                <a:pathLst>
                  <a:path w="35" h="51">
                    <a:moveTo>
                      <a:pt x="0" y="0"/>
                    </a:moveTo>
                    <a:lnTo>
                      <a:pt x="17" y="0"/>
                    </a:lnTo>
                    <a:lnTo>
                      <a:pt x="18" y="14"/>
                    </a:lnTo>
                    <a:lnTo>
                      <a:pt x="18" y="25"/>
                    </a:lnTo>
                    <a:lnTo>
                      <a:pt x="30" y="31"/>
                    </a:lnTo>
                    <a:lnTo>
                      <a:pt x="35" y="40"/>
                    </a:lnTo>
                    <a:lnTo>
                      <a:pt x="29" y="51"/>
                    </a:lnTo>
                    <a:lnTo>
                      <a:pt x="15" y="50"/>
                    </a:lnTo>
                    <a:lnTo>
                      <a:pt x="6" y="40"/>
                    </a:lnTo>
                    <a:lnTo>
                      <a:pt x="15" y="37"/>
                    </a:lnTo>
                    <a:lnTo>
                      <a:pt x="14" y="27"/>
                    </a:lnTo>
                    <a:lnTo>
                      <a:pt x="5" y="2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4763" cap="rnd">
                <a:solidFill>
                  <a:schemeClr val="bg2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8" name="Freeform 21"/>
              <p:cNvSpPr>
                <a:spLocks/>
              </p:cNvSpPr>
              <p:nvPr userDrawn="1"/>
            </p:nvSpPr>
            <p:spPr bwMode="auto">
              <a:xfrm>
                <a:off x="8966245" y="4218023"/>
                <a:ext cx="24931" cy="43995"/>
              </a:xfrm>
              <a:custGeom>
                <a:avLst/>
                <a:gdLst/>
                <a:ahLst/>
                <a:cxnLst>
                  <a:cxn ang="0">
                    <a:pos x="15" y="30"/>
                  </a:cxn>
                  <a:cxn ang="0">
                    <a:pos x="6" y="16"/>
                  </a:cxn>
                  <a:cxn ang="0">
                    <a:pos x="0" y="7"/>
                  </a:cxn>
                  <a:cxn ang="0">
                    <a:pos x="7" y="0"/>
                  </a:cxn>
                  <a:cxn ang="0">
                    <a:pos x="17" y="8"/>
                  </a:cxn>
                  <a:cxn ang="0">
                    <a:pos x="15" y="30"/>
                  </a:cxn>
                </a:cxnLst>
                <a:rect l="0" t="0" r="r" b="b"/>
                <a:pathLst>
                  <a:path w="17" h="30">
                    <a:moveTo>
                      <a:pt x="15" y="30"/>
                    </a:moveTo>
                    <a:lnTo>
                      <a:pt x="6" y="16"/>
                    </a:lnTo>
                    <a:lnTo>
                      <a:pt x="0" y="7"/>
                    </a:lnTo>
                    <a:lnTo>
                      <a:pt x="7" y="0"/>
                    </a:lnTo>
                    <a:lnTo>
                      <a:pt x="17" y="8"/>
                    </a:lnTo>
                    <a:lnTo>
                      <a:pt x="15" y="30"/>
                    </a:lnTo>
                    <a:close/>
                  </a:path>
                </a:pathLst>
              </a:custGeom>
              <a:grpFill/>
              <a:ln w="4763" cap="rnd">
                <a:solidFill>
                  <a:schemeClr val="bg2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3" name="Group 2"/>
            <p:cNvGrpSpPr/>
            <p:nvPr userDrawn="1"/>
          </p:nvGrpSpPr>
          <p:grpSpPr>
            <a:xfrm>
              <a:off x="6087506" y="3983383"/>
              <a:ext cx="3425744" cy="1287587"/>
              <a:chOff x="6087506" y="3983383"/>
              <a:chExt cx="3425744" cy="1287587"/>
            </a:xfrm>
            <a:solidFill>
              <a:schemeClr val="accent6"/>
            </a:solidFill>
          </p:grpSpPr>
          <p:sp>
            <p:nvSpPr>
              <p:cNvPr id="79" name="Oval 26"/>
              <p:cNvSpPr>
                <a:spLocks noChangeArrowheads="1"/>
              </p:cNvSpPr>
              <p:nvPr userDrawn="1"/>
            </p:nvSpPr>
            <p:spPr bwMode="auto">
              <a:xfrm>
                <a:off x="6496659" y="4839819"/>
                <a:ext cx="29330" cy="30797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0" name="Oval 27"/>
              <p:cNvSpPr>
                <a:spLocks noChangeArrowheads="1"/>
              </p:cNvSpPr>
              <p:nvPr userDrawn="1"/>
            </p:nvSpPr>
            <p:spPr bwMode="auto">
              <a:xfrm>
                <a:off x="6437999" y="4602246"/>
                <a:ext cx="30797" cy="30797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1" name="Oval 28"/>
              <p:cNvSpPr>
                <a:spLocks noChangeArrowheads="1"/>
              </p:cNvSpPr>
              <p:nvPr userDrawn="1"/>
            </p:nvSpPr>
            <p:spPr bwMode="auto">
              <a:xfrm>
                <a:off x="9114362" y="5037796"/>
                <a:ext cx="29330" cy="29330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2" name="Oval 29"/>
              <p:cNvSpPr>
                <a:spLocks noChangeArrowheads="1"/>
              </p:cNvSpPr>
              <p:nvPr userDrawn="1"/>
            </p:nvSpPr>
            <p:spPr bwMode="auto">
              <a:xfrm>
                <a:off x="9483920" y="5240173"/>
                <a:ext cx="29330" cy="30797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3" name="Oval 30"/>
              <p:cNvSpPr>
                <a:spLocks noChangeArrowheads="1"/>
              </p:cNvSpPr>
              <p:nvPr userDrawn="1"/>
            </p:nvSpPr>
            <p:spPr bwMode="auto">
              <a:xfrm>
                <a:off x="8816662" y="4660906"/>
                <a:ext cx="30797" cy="30797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4" name="Oval 31"/>
              <p:cNvSpPr>
                <a:spLocks noChangeArrowheads="1"/>
              </p:cNvSpPr>
              <p:nvPr userDrawn="1"/>
            </p:nvSpPr>
            <p:spPr bwMode="auto">
              <a:xfrm>
                <a:off x="8643615" y="4250286"/>
                <a:ext cx="30797" cy="29330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5" name="Oval 32"/>
              <p:cNvSpPr>
                <a:spLocks noChangeArrowheads="1"/>
              </p:cNvSpPr>
              <p:nvPr userDrawn="1"/>
            </p:nvSpPr>
            <p:spPr bwMode="auto">
              <a:xfrm>
                <a:off x="8894387" y="4499591"/>
                <a:ext cx="29330" cy="30797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6" name="Oval 33"/>
              <p:cNvSpPr>
                <a:spLocks noChangeArrowheads="1"/>
              </p:cNvSpPr>
              <p:nvPr userDrawn="1"/>
            </p:nvSpPr>
            <p:spPr bwMode="auto">
              <a:xfrm>
                <a:off x="9061568" y="4156430"/>
                <a:ext cx="30797" cy="29330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7" name="Oval 34"/>
              <p:cNvSpPr>
                <a:spLocks noChangeArrowheads="1"/>
              </p:cNvSpPr>
              <p:nvPr userDrawn="1"/>
            </p:nvSpPr>
            <p:spPr bwMode="auto">
              <a:xfrm>
                <a:off x="8351782" y="4437998"/>
                <a:ext cx="30797" cy="29330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8" name="Oval 35"/>
              <p:cNvSpPr>
                <a:spLocks noChangeArrowheads="1"/>
              </p:cNvSpPr>
              <p:nvPr userDrawn="1"/>
            </p:nvSpPr>
            <p:spPr bwMode="auto">
              <a:xfrm>
                <a:off x="8086345" y="4451196"/>
                <a:ext cx="30797" cy="30797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9" name="Oval 36"/>
              <p:cNvSpPr>
                <a:spLocks noChangeArrowheads="1"/>
              </p:cNvSpPr>
              <p:nvPr userDrawn="1"/>
            </p:nvSpPr>
            <p:spPr bwMode="auto">
              <a:xfrm>
                <a:off x="7666926" y="5033397"/>
                <a:ext cx="29330" cy="29330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0" name="Oval 37"/>
              <p:cNvSpPr>
                <a:spLocks noChangeArrowheads="1"/>
              </p:cNvSpPr>
              <p:nvPr userDrawn="1"/>
            </p:nvSpPr>
            <p:spPr bwMode="auto">
              <a:xfrm>
                <a:off x="7436686" y="4118301"/>
                <a:ext cx="30797" cy="29330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1" name="Oval 38"/>
              <p:cNvSpPr>
                <a:spLocks noChangeArrowheads="1"/>
              </p:cNvSpPr>
              <p:nvPr userDrawn="1"/>
            </p:nvSpPr>
            <p:spPr bwMode="auto">
              <a:xfrm>
                <a:off x="7376559" y="4103636"/>
                <a:ext cx="30797" cy="29330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2" name="Oval 39"/>
              <p:cNvSpPr>
                <a:spLocks noChangeArrowheads="1"/>
              </p:cNvSpPr>
              <p:nvPr userDrawn="1"/>
            </p:nvSpPr>
            <p:spPr bwMode="auto">
              <a:xfrm>
                <a:off x="7556939" y="4077239"/>
                <a:ext cx="29330" cy="29330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3" name="Oval 40"/>
              <p:cNvSpPr>
                <a:spLocks noChangeArrowheads="1"/>
              </p:cNvSpPr>
              <p:nvPr userDrawn="1"/>
            </p:nvSpPr>
            <p:spPr bwMode="auto">
              <a:xfrm>
                <a:off x="7457217" y="4175494"/>
                <a:ext cx="29330" cy="29330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4" name="Oval 41"/>
              <p:cNvSpPr>
                <a:spLocks noChangeArrowheads="1"/>
              </p:cNvSpPr>
              <p:nvPr userDrawn="1"/>
            </p:nvSpPr>
            <p:spPr bwMode="auto">
              <a:xfrm>
                <a:off x="7549606" y="4169628"/>
                <a:ext cx="30797" cy="30797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5" name="Oval 42"/>
              <p:cNvSpPr>
                <a:spLocks noChangeArrowheads="1"/>
              </p:cNvSpPr>
              <p:nvPr userDrawn="1"/>
            </p:nvSpPr>
            <p:spPr bwMode="auto">
              <a:xfrm>
                <a:off x="7568671" y="4135899"/>
                <a:ext cx="29330" cy="29330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6" name="Oval 43"/>
              <p:cNvSpPr>
                <a:spLocks noChangeArrowheads="1"/>
              </p:cNvSpPr>
              <p:nvPr userDrawn="1"/>
            </p:nvSpPr>
            <p:spPr bwMode="auto">
              <a:xfrm>
                <a:off x="7405889" y="4247353"/>
                <a:ext cx="29330" cy="29330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7" name="Oval 44"/>
              <p:cNvSpPr>
                <a:spLocks noChangeArrowheads="1"/>
              </p:cNvSpPr>
              <p:nvPr userDrawn="1"/>
            </p:nvSpPr>
            <p:spPr bwMode="auto">
              <a:xfrm>
                <a:off x="7351629" y="4357340"/>
                <a:ext cx="29330" cy="29330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8" name="Oval 45"/>
              <p:cNvSpPr>
                <a:spLocks noChangeArrowheads="1"/>
              </p:cNvSpPr>
              <p:nvPr userDrawn="1"/>
            </p:nvSpPr>
            <p:spPr bwMode="auto">
              <a:xfrm>
                <a:off x="7561338" y="4234154"/>
                <a:ext cx="29330" cy="30797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9" name="Oval 46"/>
              <p:cNvSpPr>
                <a:spLocks noChangeArrowheads="1"/>
              </p:cNvSpPr>
              <p:nvPr userDrawn="1"/>
            </p:nvSpPr>
            <p:spPr bwMode="auto">
              <a:xfrm>
                <a:off x="7592135" y="4171095"/>
                <a:ext cx="29330" cy="29330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0" name="Oval 47"/>
              <p:cNvSpPr>
                <a:spLocks noChangeArrowheads="1"/>
              </p:cNvSpPr>
              <p:nvPr userDrawn="1"/>
            </p:nvSpPr>
            <p:spPr bwMode="auto">
              <a:xfrm>
                <a:off x="7627331" y="4152030"/>
                <a:ext cx="30797" cy="29330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1" name="Oval 48"/>
              <p:cNvSpPr>
                <a:spLocks noChangeArrowheads="1"/>
              </p:cNvSpPr>
              <p:nvPr userDrawn="1"/>
            </p:nvSpPr>
            <p:spPr bwMode="auto">
              <a:xfrm>
                <a:off x="7627331" y="4190159"/>
                <a:ext cx="30797" cy="30797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2" name="Oval 49"/>
              <p:cNvSpPr>
                <a:spLocks noChangeArrowheads="1"/>
              </p:cNvSpPr>
              <p:nvPr userDrawn="1"/>
            </p:nvSpPr>
            <p:spPr bwMode="auto">
              <a:xfrm>
                <a:off x="7707988" y="4232688"/>
                <a:ext cx="29330" cy="29330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3" name="Oval 50"/>
              <p:cNvSpPr>
                <a:spLocks noChangeArrowheads="1"/>
              </p:cNvSpPr>
              <p:nvPr userDrawn="1"/>
            </p:nvSpPr>
            <p:spPr bwMode="auto">
              <a:xfrm>
                <a:off x="7669859" y="4209224"/>
                <a:ext cx="29330" cy="29330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4" name="Oval 51"/>
              <p:cNvSpPr>
                <a:spLocks noChangeArrowheads="1"/>
              </p:cNvSpPr>
              <p:nvPr userDrawn="1"/>
            </p:nvSpPr>
            <p:spPr bwMode="auto">
              <a:xfrm>
                <a:off x="7659594" y="4112435"/>
                <a:ext cx="29330" cy="30797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5" name="Oval 52"/>
              <p:cNvSpPr>
                <a:spLocks noChangeArrowheads="1"/>
              </p:cNvSpPr>
              <p:nvPr userDrawn="1"/>
            </p:nvSpPr>
            <p:spPr bwMode="auto">
              <a:xfrm>
                <a:off x="7707988" y="4191626"/>
                <a:ext cx="29330" cy="29330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6" name="Oval 53"/>
              <p:cNvSpPr>
                <a:spLocks noChangeArrowheads="1"/>
              </p:cNvSpPr>
              <p:nvPr userDrawn="1"/>
            </p:nvSpPr>
            <p:spPr bwMode="auto">
              <a:xfrm>
                <a:off x="7665460" y="4157896"/>
                <a:ext cx="29330" cy="30797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7" name="Oval 54"/>
              <p:cNvSpPr>
                <a:spLocks noChangeArrowheads="1"/>
              </p:cNvSpPr>
              <p:nvPr userDrawn="1"/>
            </p:nvSpPr>
            <p:spPr bwMode="auto">
              <a:xfrm>
                <a:off x="7360428" y="4253219"/>
                <a:ext cx="29330" cy="29330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8" name="Oval 55"/>
              <p:cNvSpPr>
                <a:spLocks noChangeArrowheads="1"/>
              </p:cNvSpPr>
              <p:nvPr userDrawn="1"/>
            </p:nvSpPr>
            <p:spPr bwMode="auto">
              <a:xfrm>
                <a:off x="6597848" y="3983383"/>
                <a:ext cx="29330" cy="30797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9" name="Oval 56"/>
              <p:cNvSpPr>
                <a:spLocks noChangeArrowheads="1"/>
              </p:cNvSpPr>
              <p:nvPr userDrawn="1"/>
            </p:nvSpPr>
            <p:spPr bwMode="auto">
              <a:xfrm>
                <a:off x="6143233" y="4068440"/>
                <a:ext cx="30797" cy="30797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0" name="Oval 57"/>
              <p:cNvSpPr>
                <a:spLocks noChangeArrowheads="1"/>
              </p:cNvSpPr>
              <p:nvPr userDrawn="1"/>
            </p:nvSpPr>
            <p:spPr bwMode="auto">
              <a:xfrm>
                <a:off x="6087506" y="4358807"/>
                <a:ext cx="29330" cy="29330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1" name="Oval 58"/>
              <p:cNvSpPr>
                <a:spLocks noChangeArrowheads="1"/>
              </p:cNvSpPr>
              <p:nvPr userDrawn="1"/>
            </p:nvSpPr>
            <p:spPr bwMode="auto">
              <a:xfrm>
                <a:off x="6251754" y="4467328"/>
                <a:ext cx="29330" cy="29330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2" name="Oval 59"/>
              <p:cNvSpPr>
                <a:spLocks noChangeArrowheads="1"/>
              </p:cNvSpPr>
              <p:nvPr userDrawn="1"/>
            </p:nvSpPr>
            <p:spPr bwMode="auto">
              <a:xfrm>
                <a:off x="6709302" y="4745963"/>
                <a:ext cx="30797" cy="29330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3" name="Oval 60"/>
              <p:cNvSpPr>
                <a:spLocks noChangeArrowheads="1"/>
              </p:cNvSpPr>
              <p:nvPr userDrawn="1"/>
            </p:nvSpPr>
            <p:spPr bwMode="auto">
              <a:xfrm>
                <a:off x="6565585" y="5001134"/>
                <a:ext cx="29330" cy="30797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4" name="Oval 61"/>
              <p:cNvSpPr>
                <a:spLocks noChangeArrowheads="1"/>
              </p:cNvSpPr>
              <p:nvPr userDrawn="1"/>
            </p:nvSpPr>
            <p:spPr bwMode="auto">
              <a:xfrm>
                <a:off x="7537874" y="4128566"/>
                <a:ext cx="30797" cy="29330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5" name="Oval 62"/>
              <p:cNvSpPr>
                <a:spLocks noChangeArrowheads="1"/>
              </p:cNvSpPr>
              <p:nvPr userDrawn="1"/>
            </p:nvSpPr>
            <p:spPr bwMode="auto">
              <a:xfrm>
                <a:off x="7520276" y="3987782"/>
                <a:ext cx="29330" cy="30797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6" name="Oval 63"/>
              <p:cNvSpPr>
                <a:spLocks noChangeArrowheads="1"/>
              </p:cNvSpPr>
              <p:nvPr userDrawn="1"/>
            </p:nvSpPr>
            <p:spPr bwMode="auto">
              <a:xfrm>
                <a:off x="7574537" y="4002447"/>
                <a:ext cx="30797" cy="30797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7" name="Oval 64"/>
              <p:cNvSpPr>
                <a:spLocks noChangeArrowheads="1"/>
              </p:cNvSpPr>
              <p:nvPr userDrawn="1"/>
            </p:nvSpPr>
            <p:spPr bwMode="auto">
              <a:xfrm>
                <a:off x="7688924" y="3990715"/>
                <a:ext cx="29330" cy="30797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8" name="Oval 65"/>
              <p:cNvSpPr>
                <a:spLocks noChangeArrowheads="1"/>
              </p:cNvSpPr>
              <p:nvPr userDrawn="1"/>
            </p:nvSpPr>
            <p:spPr bwMode="auto">
              <a:xfrm>
                <a:off x="7595068" y="4118301"/>
                <a:ext cx="29330" cy="29330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9" name="Oval 66"/>
              <p:cNvSpPr>
                <a:spLocks noChangeArrowheads="1"/>
              </p:cNvSpPr>
              <p:nvPr userDrawn="1"/>
            </p:nvSpPr>
            <p:spPr bwMode="auto">
              <a:xfrm>
                <a:off x="8692010" y="4637442"/>
                <a:ext cx="29330" cy="30797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0" name="Oval 67"/>
              <p:cNvSpPr>
                <a:spLocks noChangeArrowheads="1"/>
              </p:cNvSpPr>
              <p:nvPr userDrawn="1"/>
            </p:nvSpPr>
            <p:spPr bwMode="auto">
              <a:xfrm>
                <a:off x="8724273" y="4525988"/>
                <a:ext cx="30797" cy="30797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1" name="Oval 68"/>
              <p:cNvSpPr>
                <a:spLocks noChangeArrowheads="1"/>
              </p:cNvSpPr>
              <p:nvPr userDrawn="1"/>
            </p:nvSpPr>
            <p:spPr bwMode="auto">
              <a:xfrm>
                <a:off x="8848925" y="4398402"/>
                <a:ext cx="29330" cy="30797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2" name="Oval 69"/>
              <p:cNvSpPr>
                <a:spLocks noChangeArrowheads="1"/>
              </p:cNvSpPr>
              <p:nvPr userDrawn="1"/>
            </p:nvSpPr>
            <p:spPr bwMode="auto">
              <a:xfrm>
                <a:off x="8001288" y="4436531"/>
                <a:ext cx="29330" cy="29330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sing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0" y="0"/>
          <a:ext cx="158750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102" name="think-cell Slide" r:id="rId5" imgW="360" imgH="360" progId="">
                  <p:embed/>
                </p:oleObj>
              </mc:Choice>
              <mc:Fallback>
                <p:oleObj name="think-cell Slide" r:id="rId5" imgW="360" imgH="360" progId="">
                  <p:embed/>
                  <p:pic>
                    <p:nvPicPr>
                      <p:cNvPr id="0" name="Picture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158750" cy="158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/>
          <p:cNvSpPr/>
          <p:nvPr userDrawn="1">
            <p:custDataLst>
              <p:tags r:id="rId3"/>
            </p:custDataLst>
          </p:nvPr>
        </p:nvSpPr>
        <p:spPr>
          <a:xfrm>
            <a:off x="5141476" y="6379668"/>
            <a:ext cx="4382083" cy="282207"/>
          </a:xfrm>
          <a:prstGeom prst="rect">
            <a:avLst/>
          </a:prstGeom>
        </p:spPr>
        <p:txBody>
          <a:bodyPr wrap="square" lIns="33059" tIns="33059" rIns="330588" bIns="33059" anchor="b" anchorCtr="0">
            <a:spAutoFit/>
          </a:bodyPr>
          <a:lstStyle/>
          <a:p>
            <a:pPr algn="r"/>
            <a:r>
              <a:rPr lang="en-US" sz="700" dirty="0">
                <a:solidFill>
                  <a:schemeClr val="tx1"/>
                </a:solidFill>
                <a:latin typeface="Trebuchet MS" pitchFamily="34" charset="0"/>
                <a:cs typeface="Arial"/>
              </a:rPr>
              <a:t>The information contained in this presentation is </a:t>
            </a:r>
            <a:r>
              <a:rPr lang="en-US" sz="700" dirty="0" smtClean="0">
                <a:solidFill>
                  <a:schemeClr val="tx1"/>
                </a:solidFill>
                <a:latin typeface="Trebuchet MS" pitchFamily="34" charset="0"/>
                <a:cs typeface="Arial"/>
              </a:rPr>
              <a:t>proprietary.</a:t>
            </a:r>
          </a:p>
          <a:p>
            <a:pPr algn="r"/>
            <a:r>
              <a:rPr lang="en-US" sz="700" dirty="0" smtClean="0">
                <a:solidFill>
                  <a:schemeClr val="tx1"/>
                </a:solidFill>
                <a:latin typeface="Trebuchet MS" pitchFamily="34" charset="0"/>
                <a:cs typeface="Arial"/>
              </a:rPr>
              <a:t>© 2014 </a:t>
            </a:r>
            <a:r>
              <a:rPr lang="en-US" sz="700" dirty="0">
                <a:solidFill>
                  <a:schemeClr val="tx1"/>
                </a:solidFill>
                <a:latin typeface="Trebuchet MS" pitchFamily="34" charset="0"/>
                <a:cs typeface="Arial"/>
              </a:rPr>
              <a:t>Capgemini. All rights </a:t>
            </a:r>
            <a:r>
              <a:rPr lang="en-US" sz="700" dirty="0" smtClean="0">
                <a:solidFill>
                  <a:schemeClr val="tx1"/>
                </a:solidFill>
                <a:latin typeface="Trebuchet MS" pitchFamily="34" charset="0"/>
                <a:cs typeface="Arial"/>
              </a:rPr>
              <a:t>reserved.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239" name="Picture 7" descr="D:\Users\bkp\My Work\GSLs\TEMPLATES\DCX\2015\option-1.jp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53" y="0"/>
            <a:ext cx="9902952" cy="6860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Object 4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0" y="0"/>
          <a:ext cx="158750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3287" name="think-cell Slide" r:id="rId5" imgW="360" imgH="360" progId="">
                  <p:embed/>
                </p:oleObj>
              </mc:Choice>
              <mc:Fallback>
                <p:oleObj name="think-cell Slide" r:id="rId5" imgW="360" imgH="360" progId="">
                  <p:embed/>
                  <p:pic>
                    <p:nvPicPr>
                      <p:cNvPr id="0" name="Picture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158750" cy="158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7"/>
          <p:cNvSpPr/>
          <p:nvPr userDrawn="1"/>
        </p:nvSpPr>
        <p:spPr bwMode="auto">
          <a:xfrm>
            <a:off x="-4763" y="0"/>
            <a:ext cx="9910762" cy="2845764"/>
          </a:xfrm>
          <a:custGeom>
            <a:avLst/>
            <a:gdLst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0 w 10685085"/>
              <a:gd name="connsiteY3" fmla="*/ 684481 h 684481"/>
              <a:gd name="connsiteX4" fmla="*/ 0 w 10685085"/>
              <a:gd name="connsiteY4" fmla="*/ 0 h 684481"/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525849 w 10685085"/>
              <a:gd name="connsiteY3" fmla="*/ 678410 h 684481"/>
              <a:gd name="connsiteX4" fmla="*/ 0 w 10685085"/>
              <a:gd name="connsiteY4" fmla="*/ 684481 h 684481"/>
              <a:gd name="connsiteX5" fmla="*/ 0 w 10685085"/>
              <a:gd name="connsiteY5" fmla="*/ 0 h 684481"/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1063736 w 10685085"/>
              <a:gd name="connsiteY3" fmla="*/ 670939 h 684481"/>
              <a:gd name="connsiteX4" fmla="*/ 525849 w 10685085"/>
              <a:gd name="connsiteY4" fmla="*/ 678410 h 684481"/>
              <a:gd name="connsiteX5" fmla="*/ 0 w 10685085"/>
              <a:gd name="connsiteY5" fmla="*/ 684481 h 684481"/>
              <a:gd name="connsiteX6" fmla="*/ 0 w 10685085"/>
              <a:gd name="connsiteY6" fmla="*/ 0 h 684481"/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1063736 w 10685085"/>
              <a:gd name="connsiteY3" fmla="*/ 670939 h 684481"/>
              <a:gd name="connsiteX4" fmla="*/ 525849 w 10685085"/>
              <a:gd name="connsiteY4" fmla="*/ 678410 h 684481"/>
              <a:gd name="connsiteX5" fmla="*/ 0 w 10685085"/>
              <a:gd name="connsiteY5" fmla="*/ 684481 h 684481"/>
              <a:gd name="connsiteX6" fmla="*/ 0 w 10685085"/>
              <a:gd name="connsiteY6" fmla="*/ 0 h 684481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157465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157465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157465 w 10685085"/>
              <a:gd name="connsiteY4" fmla="*/ 670939 h 1022049"/>
              <a:gd name="connsiteX5" fmla="*/ 533320 w 10685085"/>
              <a:gd name="connsiteY5" fmla="*/ 1022049 h 1022049"/>
              <a:gd name="connsiteX6" fmla="*/ 23183 w 10685085"/>
              <a:gd name="connsiteY6" fmla="*/ 684481 h 1022049"/>
              <a:gd name="connsiteX7" fmla="*/ 0 w 10685085"/>
              <a:gd name="connsiteY7" fmla="*/ 0 h 1022049"/>
              <a:gd name="connsiteX0" fmla="*/ 0 w 10673494"/>
              <a:gd name="connsiteY0" fmla="*/ 5825 h 1022049"/>
              <a:gd name="connsiteX1" fmla="*/ 10673494 w 10673494"/>
              <a:gd name="connsiteY1" fmla="*/ 0 h 1022049"/>
              <a:gd name="connsiteX2" fmla="*/ 10673494 w 10673494"/>
              <a:gd name="connsiteY2" fmla="*/ 303491 h 1022049"/>
              <a:gd name="connsiteX3" fmla="*/ 10211167 w 10673494"/>
              <a:gd name="connsiteY3" fmla="*/ 678410 h 1022049"/>
              <a:gd name="connsiteX4" fmla="*/ 1145874 w 10673494"/>
              <a:gd name="connsiteY4" fmla="*/ 670939 h 1022049"/>
              <a:gd name="connsiteX5" fmla="*/ 521729 w 10673494"/>
              <a:gd name="connsiteY5" fmla="*/ 1022049 h 1022049"/>
              <a:gd name="connsiteX6" fmla="*/ 11592 w 10673494"/>
              <a:gd name="connsiteY6" fmla="*/ 684481 h 1022049"/>
              <a:gd name="connsiteX7" fmla="*/ 0 w 10673494"/>
              <a:gd name="connsiteY7" fmla="*/ 5825 h 1022049"/>
              <a:gd name="connsiteX0" fmla="*/ 0 w 10673494"/>
              <a:gd name="connsiteY0" fmla="*/ 0 h 1045351"/>
              <a:gd name="connsiteX1" fmla="*/ 10673494 w 10673494"/>
              <a:gd name="connsiteY1" fmla="*/ 23302 h 1045351"/>
              <a:gd name="connsiteX2" fmla="*/ 10673494 w 10673494"/>
              <a:gd name="connsiteY2" fmla="*/ 326793 h 1045351"/>
              <a:gd name="connsiteX3" fmla="*/ 10211167 w 10673494"/>
              <a:gd name="connsiteY3" fmla="*/ 701712 h 1045351"/>
              <a:gd name="connsiteX4" fmla="*/ 1145874 w 10673494"/>
              <a:gd name="connsiteY4" fmla="*/ 694241 h 1045351"/>
              <a:gd name="connsiteX5" fmla="*/ 521729 w 10673494"/>
              <a:gd name="connsiteY5" fmla="*/ 1045351 h 1045351"/>
              <a:gd name="connsiteX6" fmla="*/ 11592 w 10673494"/>
              <a:gd name="connsiteY6" fmla="*/ 707783 h 1045351"/>
              <a:gd name="connsiteX7" fmla="*/ 0 w 10673494"/>
              <a:gd name="connsiteY7" fmla="*/ 0 h 1045351"/>
              <a:gd name="connsiteX0" fmla="*/ 0 w 10667698"/>
              <a:gd name="connsiteY0" fmla="*/ 0 h 1027875"/>
              <a:gd name="connsiteX1" fmla="*/ 10667698 w 10667698"/>
              <a:gd name="connsiteY1" fmla="*/ 5826 h 1027875"/>
              <a:gd name="connsiteX2" fmla="*/ 10667698 w 10667698"/>
              <a:gd name="connsiteY2" fmla="*/ 309317 h 1027875"/>
              <a:gd name="connsiteX3" fmla="*/ 10205371 w 10667698"/>
              <a:gd name="connsiteY3" fmla="*/ 684236 h 1027875"/>
              <a:gd name="connsiteX4" fmla="*/ 1140078 w 10667698"/>
              <a:gd name="connsiteY4" fmla="*/ 676765 h 1027875"/>
              <a:gd name="connsiteX5" fmla="*/ 515933 w 10667698"/>
              <a:gd name="connsiteY5" fmla="*/ 1027875 h 1027875"/>
              <a:gd name="connsiteX6" fmla="*/ 5796 w 10667698"/>
              <a:gd name="connsiteY6" fmla="*/ 690307 h 1027875"/>
              <a:gd name="connsiteX7" fmla="*/ 0 w 10667698"/>
              <a:gd name="connsiteY7" fmla="*/ 0 h 1027875"/>
              <a:gd name="connsiteX0" fmla="*/ 5796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4282 w 10661902"/>
              <a:gd name="connsiteY4" fmla="*/ 676765 h 1027875"/>
              <a:gd name="connsiteX5" fmla="*/ 510137 w 10661902"/>
              <a:gd name="connsiteY5" fmla="*/ 1027875 h 1027875"/>
              <a:gd name="connsiteX6" fmla="*/ 0 w 10661902"/>
              <a:gd name="connsiteY6" fmla="*/ 690307 h 1027875"/>
              <a:gd name="connsiteX7" fmla="*/ 5796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4282 w 10661902"/>
              <a:gd name="connsiteY4" fmla="*/ 676765 h 1027875"/>
              <a:gd name="connsiteX5" fmla="*/ 510137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4282 w 10661902"/>
              <a:gd name="connsiteY4" fmla="*/ 676765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7441 w 10661902"/>
              <a:gd name="connsiteY4" fmla="*/ 689465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3758 w 10661902"/>
              <a:gd name="connsiteY4" fmla="*/ 62914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0 w 10661901"/>
              <a:gd name="connsiteY0" fmla="*/ 0 h 1027875"/>
              <a:gd name="connsiteX1" fmla="*/ 10661901 w 10661901"/>
              <a:gd name="connsiteY1" fmla="*/ 5826 h 1027875"/>
              <a:gd name="connsiteX2" fmla="*/ 10661901 w 10661901"/>
              <a:gd name="connsiteY2" fmla="*/ 309317 h 1027875"/>
              <a:gd name="connsiteX3" fmla="*/ 10199574 w 10661901"/>
              <a:gd name="connsiteY3" fmla="*/ 684236 h 1027875"/>
              <a:gd name="connsiteX4" fmla="*/ 1140598 w 10661901"/>
              <a:gd name="connsiteY4" fmla="*/ 686290 h 1027875"/>
              <a:gd name="connsiteX5" fmla="*/ 560675 w 10661901"/>
              <a:gd name="connsiteY5" fmla="*/ 1027875 h 1027875"/>
              <a:gd name="connsiteX6" fmla="*/ 3158 w 10661901"/>
              <a:gd name="connsiteY6" fmla="*/ 674432 h 1027875"/>
              <a:gd name="connsiteX7" fmla="*/ 0 w 10661901"/>
              <a:gd name="connsiteY7" fmla="*/ 0 h 1027875"/>
              <a:gd name="connsiteX0" fmla="*/ 0 w 10661901"/>
              <a:gd name="connsiteY0" fmla="*/ 0 h 1027875"/>
              <a:gd name="connsiteX1" fmla="*/ 10661901 w 10661901"/>
              <a:gd name="connsiteY1" fmla="*/ 5826 h 1027875"/>
              <a:gd name="connsiteX2" fmla="*/ 10661901 w 10661901"/>
              <a:gd name="connsiteY2" fmla="*/ 309317 h 1027875"/>
              <a:gd name="connsiteX3" fmla="*/ 10199574 w 10661901"/>
              <a:gd name="connsiteY3" fmla="*/ 684236 h 1027875"/>
              <a:gd name="connsiteX4" fmla="*/ 1140598 w 10661901"/>
              <a:gd name="connsiteY4" fmla="*/ 686290 h 1027875"/>
              <a:gd name="connsiteX5" fmla="*/ 560675 w 10661901"/>
              <a:gd name="connsiteY5" fmla="*/ 1027875 h 1027875"/>
              <a:gd name="connsiteX6" fmla="*/ 3158 w 10661901"/>
              <a:gd name="connsiteY6" fmla="*/ 683957 h 1027875"/>
              <a:gd name="connsiteX7" fmla="*/ 0 w 10661901"/>
              <a:gd name="connsiteY7" fmla="*/ 0 h 1027875"/>
              <a:gd name="connsiteX0" fmla="*/ 0 w 10710088"/>
              <a:gd name="connsiteY0" fmla="*/ 0 h 1027875"/>
              <a:gd name="connsiteX1" fmla="*/ 10661901 w 10710088"/>
              <a:gd name="connsiteY1" fmla="*/ 5826 h 1027875"/>
              <a:gd name="connsiteX2" fmla="*/ 10661901 w 10710088"/>
              <a:gd name="connsiteY2" fmla="*/ 309317 h 1027875"/>
              <a:gd name="connsiteX3" fmla="*/ 10668871 w 10710088"/>
              <a:gd name="connsiteY3" fmla="*/ 684236 h 1027875"/>
              <a:gd name="connsiteX4" fmla="*/ 1140598 w 10710088"/>
              <a:gd name="connsiteY4" fmla="*/ 686290 h 1027875"/>
              <a:gd name="connsiteX5" fmla="*/ 560675 w 10710088"/>
              <a:gd name="connsiteY5" fmla="*/ 1027875 h 1027875"/>
              <a:gd name="connsiteX6" fmla="*/ 3158 w 10710088"/>
              <a:gd name="connsiteY6" fmla="*/ 683957 h 1027875"/>
              <a:gd name="connsiteX7" fmla="*/ 0 w 10710088"/>
              <a:gd name="connsiteY7" fmla="*/ 0 h 1027875"/>
              <a:gd name="connsiteX0" fmla="*/ 0 w 10668871"/>
              <a:gd name="connsiteY0" fmla="*/ 0 h 1027875"/>
              <a:gd name="connsiteX1" fmla="*/ 10661901 w 10668871"/>
              <a:gd name="connsiteY1" fmla="*/ 5826 h 1027875"/>
              <a:gd name="connsiteX2" fmla="*/ 10668871 w 10668871"/>
              <a:gd name="connsiteY2" fmla="*/ 684236 h 1027875"/>
              <a:gd name="connsiteX3" fmla="*/ 1140598 w 10668871"/>
              <a:gd name="connsiteY3" fmla="*/ 686290 h 1027875"/>
              <a:gd name="connsiteX4" fmla="*/ 560675 w 10668871"/>
              <a:gd name="connsiteY4" fmla="*/ 1027875 h 1027875"/>
              <a:gd name="connsiteX5" fmla="*/ 3158 w 10668871"/>
              <a:gd name="connsiteY5" fmla="*/ 683957 h 1027875"/>
              <a:gd name="connsiteX6" fmla="*/ 0 w 10668871"/>
              <a:gd name="connsiteY6" fmla="*/ 0 h 1027875"/>
              <a:gd name="connsiteX0" fmla="*/ 0 w 10662015"/>
              <a:gd name="connsiteY0" fmla="*/ 0 h 1027875"/>
              <a:gd name="connsiteX1" fmla="*/ 10661901 w 10662015"/>
              <a:gd name="connsiteY1" fmla="*/ 5826 h 1027875"/>
              <a:gd name="connsiteX2" fmla="*/ 10632772 w 10662015"/>
              <a:gd name="connsiteY2" fmla="*/ 684236 h 1027875"/>
              <a:gd name="connsiteX3" fmla="*/ 1140598 w 10662015"/>
              <a:gd name="connsiteY3" fmla="*/ 686290 h 1027875"/>
              <a:gd name="connsiteX4" fmla="*/ 560675 w 10662015"/>
              <a:gd name="connsiteY4" fmla="*/ 1027875 h 1027875"/>
              <a:gd name="connsiteX5" fmla="*/ 3158 w 10662015"/>
              <a:gd name="connsiteY5" fmla="*/ 683957 h 1027875"/>
              <a:gd name="connsiteX6" fmla="*/ 0 w 10662015"/>
              <a:gd name="connsiteY6" fmla="*/ 0 h 1027875"/>
              <a:gd name="connsiteX0" fmla="*/ 0 w 10632772"/>
              <a:gd name="connsiteY0" fmla="*/ 0 h 1027875"/>
              <a:gd name="connsiteX1" fmla="*/ 10616776 w 10632772"/>
              <a:gd name="connsiteY1" fmla="*/ 559150 h 1027875"/>
              <a:gd name="connsiteX2" fmla="*/ 10632772 w 10632772"/>
              <a:gd name="connsiteY2" fmla="*/ 684236 h 1027875"/>
              <a:gd name="connsiteX3" fmla="*/ 1140598 w 10632772"/>
              <a:gd name="connsiteY3" fmla="*/ 686290 h 1027875"/>
              <a:gd name="connsiteX4" fmla="*/ 560675 w 10632772"/>
              <a:gd name="connsiteY4" fmla="*/ 1027875 h 1027875"/>
              <a:gd name="connsiteX5" fmla="*/ 3158 w 10632772"/>
              <a:gd name="connsiteY5" fmla="*/ 683957 h 1027875"/>
              <a:gd name="connsiteX6" fmla="*/ 0 w 10632772"/>
              <a:gd name="connsiteY6" fmla="*/ 0 h 1027875"/>
              <a:gd name="connsiteX0" fmla="*/ 5867 w 10629614"/>
              <a:gd name="connsiteY0" fmla="*/ 12316 h 468725"/>
              <a:gd name="connsiteX1" fmla="*/ 10613618 w 10629614"/>
              <a:gd name="connsiteY1" fmla="*/ 0 h 468725"/>
              <a:gd name="connsiteX2" fmla="*/ 10629614 w 10629614"/>
              <a:gd name="connsiteY2" fmla="*/ 125086 h 468725"/>
              <a:gd name="connsiteX3" fmla="*/ 1137440 w 10629614"/>
              <a:gd name="connsiteY3" fmla="*/ 127140 h 468725"/>
              <a:gd name="connsiteX4" fmla="*/ 557517 w 10629614"/>
              <a:gd name="connsiteY4" fmla="*/ 468725 h 468725"/>
              <a:gd name="connsiteX5" fmla="*/ 0 w 10629614"/>
              <a:gd name="connsiteY5" fmla="*/ 124807 h 468725"/>
              <a:gd name="connsiteX6" fmla="*/ 5867 w 10629614"/>
              <a:gd name="connsiteY6" fmla="*/ 12316 h 468725"/>
              <a:gd name="connsiteX0" fmla="*/ 0 w 10636382"/>
              <a:gd name="connsiteY0" fmla="*/ 12316 h 468725"/>
              <a:gd name="connsiteX1" fmla="*/ 10620386 w 10636382"/>
              <a:gd name="connsiteY1" fmla="*/ 0 h 468725"/>
              <a:gd name="connsiteX2" fmla="*/ 10636382 w 10636382"/>
              <a:gd name="connsiteY2" fmla="*/ 125086 h 468725"/>
              <a:gd name="connsiteX3" fmla="*/ 1144208 w 10636382"/>
              <a:gd name="connsiteY3" fmla="*/ 127140 h 468725"/>
              <a:gd name="connsiteX4" fmla="*/ 564285 w 10636382"/>
              <a:gd name="connsiteY4" fmla="*/ 468725 h 468725"/>
              <a:gd name="connsiteX5" fmla="*/ 6768 w 10636382"/>
              <a:gd name="connsiteY5" fmla="*/ 124807 h 468725"/>
              <a:gd name="connsiteX6" fmla="*/ 0 w 10636382"/>
              <a:gd name="connsiteY6" fmla="*/ 12316 h 468725"/>
              <a:gd name="connsiteX0" fmla="*/ 239608 w 10629614"/>
              <a:gd name="connsiteY0" fmla="*/ 21841 h 468725"/>
              <a:gd name="connsiteX1" fmla="*/ 10613618 w 10629614"/>
              <a:gd name="connsiteY1" fmla="*/ 0 h 468725"/>
              <a:gd name="connsiteX2" fmla="*/ 10629614 w 10629614"/>
              <a:gd name="connsiteY2" fmla="*/ 125086 h 468725"/>
              <a:gd name="connsiteX3" fmla="*/ 1137440 w 10629614"/>
              <a:gd name="connsiteY3" fmla="*/ 127140 h 468725"/>
              <a:gd name="connsiteX4" fmla="*/ 557517 w 10629614"/>
              <a:gd name="connsiteY4" fmla="*/ 468725 h 468725"/>
              <a:gd name="connsiteX5" fmla="*/ 0 w 10629614"/>
              <a:gd name="connsiteY5" fmla="*/ 124807 h 468725"/>
              <a:gd name="connsiteX6" fmla="*/ 239608 w 10629614"/>
              <a:gd name="connsiteY6" fmla="*/ 21841 h 468725"/>
              <a:gd name="connsiteX0" fmla="*/ 239608 w 10629614"/>
              <a:gd name="connsiteY0" fmla="*/ 21841 h 468725"/>
              <a:gd name="connsiteX1" fmla="*/ 10613618 w 10629614"/>
              <a:gd name="connsiteY1" fmla="*/ 0 h 468725"/>
              <a:gd name="connsiteX2" fmla="*/ 10629614 w 10629614"/>
              <a:gd name="connsiteY2" fmla="*/ 125086 h 468725"/>
              <a:gd name="connsiteX3" fmla="*/ 1137440 w 10629614"/>
              <a:gd name="connsiteY3" fmla="*/ 127140 h 468725"/>
              <a:gd name="connsiteX4" fmla="*/ 557517 w 10629614"/>
              <a:gd name="connsiteY4" fmla="*/ 468725 h 468725"/>
              <a:gd name="connsiteX5" fmla="*/ 0 w 10629614"/>
              <a:gd name="connsiteY5" fmla="*/ 124807 h 468725"/>
              <a:gd name="connsiteX6" fmla="*/ 239608 w 10629614"/>
              <a:gd name="connsiteY6" fmla="*/ 21841 h 468725"/>
              <a:gd name="connsiteX0" fmla="*/ 0 w 10630065"/>
              <a:gd name="connsiteY0" fmla="*/ 2791 h 468725"/>
              <a:gd name="connsiteX1" fmla="*/ 10614069 w 10630065"/>
              <a:gd name="connsiteY1" fmla="*/ 0 h 468725"/>
              <a:gd name="connsiteX2" fmla="*/ 10630065 w 10630065"/>
              <a:gd name="connsiteY2" fmla="*/ 125086 h 468725"/>
              <a:gd name="connsiteX3" fmla="*/ 1137891 w 10630065"/>
              <a:gd name="connsiteY3" fmla="*/ 127140 h 468725"/>
              <a:gd name="connsiteX4" fmla="*/ 557968 w 10630065"/>
              <a:gd name="connsiteY4" fmla="*/ 468725 h 468725"/>
              <a:gd name="connsiteX5" fmla="*/ 451 w 10630065"/>
              <a:gd name="connsiteY5" fmla="*/ 124807 h 468725"/>
              <a:gd name="connsiteX6" fmla="*/ 0 w 10630065"/>
              <a:gd name="connsiteY6" fmla="*/ 2791 h 468725"/>
              <a:gd name="connsiteX0" fmla="*/ 0 w 10630065"/>
              <a:gd name="connsiteY0" fmla="*/ 2791 h 468725"/>
              <a:gd name="connsiteX1" fmla="*/ 10614069 w 10630065"/>
              <a:gd name="connsiteY1" fmla="*/ 0 h 468725"/>
              <a:gd name="connsiteX2" fmla="*/ 10630065 w 10630065"/>
              <a:gd name="connsiteY2" fmla="*/ 125086 h 468725"/>
              <a:gd name="connsiteX3" fmla="*/ 1137891 w 10630065"/>
              <a:gd name="connsiteY3" fmla="*/ 127140 h 468725"/>
              <a:gd name="connsiteX4" fmla="*/ 557968 w 10630065"/>
              <a:gd name="connsiteY4" fmla="*/ 468725 h 468725"/>
              <a:gd name="connsiteX5" fmla="*/ 451 w 10630065"/>
              <a:gd name="connsiteY5" fmla="*/ 124807 h 468725"/>
              <a:gd name="connsiteX6" fmla="*/ 0 w 10630065"/>
              <a:gd name="connsiteY6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451 w 10630556"/>
              <a:gd name="connsiteY5" fmla="*/ 124807 h 468725"/>
              <a:gd name="connsiteX6" fmla="*/ 0 w 10630556"/>
              <a:gd name="connsiteY6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75946 w 10630556"/>
              <a:gd name="connsiteY5" fmla="*/ 125867 h 468725"/>
              <a:gd name="connsiteX6" fmla="*/ 451 w 10630556"/>
              <a:gd name="connsiteY6" fmla="*/ 124807 h 468725"/>
              <a:gd name="connsiteX7" fmla="*/ 0 w 10630556"/>
              <a:gd name="connsiteY7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75946 w 10630556"/>
              <a:gd name="connsiteY5" fmla="*/ 125867 h 468725"/>
              <a:gd name="connsiteX6" fmla="*/ 451 w 10630556"/>
              <a:gd name="connsiteY6" fmla="*/ 124807 h 468725"/>
              <a:gd name="connsiteX7" fmla="*/ 0 w 10630556"/>
              <a:gd name="connsiteY7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75946 w 10630556"/>
              <a:gd name="connsiteY5" fmla="*/ 125867 h 468725"/>
              <a:gd name="connsiteX6" fmla="*/ 451 w 10630556"/>
              <a:gd name="connsiteY6" fmla="*/ 124807 h 468725"/>
              <a:gd name="connsiteX7" fmla="*/ 0 w 10630556"/>
              <a:gd name="connsiteY7" fmla="*/ 2791 h 468725"/>
              <a:gd name="connsiteX0" fmla="*/ 782750 w 11413306"/>
              <a:gd name="connsiteY0" fmla="*/ 2791 h 468725"/>
              <a:gd name="connsiteX1" fmla="*/ 11412612 w 11413306"/>
              <a:gd name="connsiteY1" fmla="*/ 0 h 468725"/>
              <a:gd name="connsiteX2" fmla="*/ 11412815 w 11413306"/>
              <a:gd name="connsiteY2" fmla="*/ 125086 h 468725"/>
              <a:gd name="connsiteX3" fmla="*/ 1920641 w 11413306"/>
              <a:gd name="connsiteY3" fmla="*/ 127140 h 468725"/>
              <a:gd name="connsiteX4" fmla="*/ 1340718 w 11413306"/>
              <a:gd name="connsiteY4" fmla="*/ 468725 h 468725"/>
              <a:gd name="connsiteX5" fmla="*/ 858696 w 11413306"/>
              <a:gd name="connsiteY5" fmla="*/ 125867 h 468725"/>
              <a:gd name="connsiteX6" fmla="*/ 782750 w 11413306"/>
              <a:gd name="connsiteY6" fmla="*/ 2791 h 468725"/>
              <a:gd name="connsiteX0" fmla="*/ 802813 w 11357561"/>
              <a:gd name="connsiteY0" fmla="*/ 2791 h 468725"/>
              <a:gd name="connsiteX1" fmla="*/ 11356867 w 11357561"/>
              <a:gd name="connsiteY1" fmla="*/ 0 h 468725"/>
              <a:gd name="connsiteX2" fmla="*/ 11357070 w 11357561"/>
              <a:gd name="connsiteY2" fmla="*/ 125086 h 468725"/>
              <a:gd name="connsiteX3" fmla="*/ 1864896 w 11357561"/>
              <a:gd name="connsiteY3" fmla="*/ 127140 h 468725"/>
              <a:gd name="connsiteX4" fmla="*/ 1284973 w 11357561"/>
              <a:gd name="connsiteY4" fmla="*/ 468725 h 468725"/>
              <a:gd name="connsiteX5" fmla="*/ 802951 w 11357561"/>
              <a:gd name="connsiteY5" fmla="*/ 125867 h 468725"/>
              <a:gd name="connsiteX6" fmla="*/ 802813 w 11357561"/>
              <a:gd name="connsiteY6" fmla="*/ 2791 h 468725"/>
              <a:gd name="connsiteX0" fmla="*/ 341552 w 10896300"/>
              <a:gd name="connsiteY0" fmla="*/ 2791 h 468725"/>
              <a:gd name="connsiteX1" fmla="*/ 10895606 w 10896300"/>
              <a:gd name="connsiteY1" fmla="*/ 0 h 468725"/>
              <a:gd name="connsiteX2" fmla="*/ 10895809 w 10896300"/>
              <a:gd name="connsiteY2" fmla="*/ 125086 h 468725"/>
              <a:gd name="connsiteX3" fmla="*/ 1403635 w 10896300"/>
              <a:gd name="connsiteY3" fmla="*/ 127140 h 468725"/>
              <a:gd name="connsiteX4" fmla="*/ 823712 w 10896300"/>
              <a:gd name="connsiteY4" fmla="*/ 468725 h 468725"/>
              <a:gd name="connsiteX5" fmla="*/ 341690 w 10896300"/>
              <a:gd name="connsiteY5" fmla="*/ 125867 h 468725"/>
              <a:gd name="connsiteX6" fmla="*/ 341552 w 10896300"/>
              <a:gd name="connsiteY6" fmla="*/ 2791 h 468725"/>
              <a:gd name="connsiteX0" fmla="*/ 41143 w 10595891"/>
              <a:gd name="connsiteY0" fmla="*/ 2791 h 468725"/>
              <a:gd name="connsiteX1" fmla="*/ 10595197 w 10595891"/>
              <a:gd name="connsiteY1" fmla="*/ 0 h 468725"/>
              <a:gd name="connsiteX2" fmla="*/ 10595400 w 10595891"/>
              <a:gd name="connsiteY2" fmla="*/ 125086 h 468725"/>
              <a:gd name="connsiteX3" fmla="*/ 1103226 w 10595891"/>
              <a:gd name="connsiteY3" fmla="*/ 127140 h 468725"/>
              <a:gd name="connsiteX4" fmla="*/ 523303 w 10595891"/>
              <a:gd name="connsiteY4" fmla="*/ 468725 h 468725"/>
              <a:gd name="connsiteX5" fmla="*/ 41281 w 10595891"/>
              <a:gd name="connsiteY5" fmla="*/ 125867 h 468725"/>
              <a:gd name="connsiteX6" fmla="*/ 41143 w 1059589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2791 h 468725"/>
              <a:gd name="connsiteX0" fmla="*/ 433 w 10555181"/>
              <a:gd name="connsiteY0" fmla="*/ 44066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44066 h 468725"/>
              <a:gd name="connsiteX0" fmla="*/ 433 w 10554690"/>
              <a:gd name="connsiteY0" fmla="*/ 5966 h 430625"/>
              <a:gd name="connsiteX1" fmla="*/ 10551351 w 10554690"/>
              <a:gd name="connsiteY1" fmla="*/ 0 h 430625"/>
              <a:gd name="connsiteX2" fmla="*/ 10554690 w 10554690"/>
              <a:gd name="connsiteY2" fmla="*/ 86986 h 430625"/>
              <a:gd name="connsiteX3" fmla="*/ 1062516 w 10554690"/>
              <a:gd name="connsiteY3" fmla="*/ 89040 h 430625"/>
              <a:gd name="connsiteX4" fmla="*/ 482593 w 10554690"/>
              <a:gd name="connsiteY4" fmla="*/ 430625 h 430625"/>
              <a:gd name="connsiteX5" fmla="*/ 571 w 10554690"/>
              <a:gd name="connsiteY5" fmla="*/ 101571 h 430625"/>
              <a:gd name="connsiteX6" fmla="*/ 433 w 10554690"/>
              <a:gd name="connsiteY6" fmla="*/ 5966 h 430625"/>
              <a:gd name="connsiteX0" fmla="*/ 433 w 10554690"/>
              <a:gd name="connsiteY0" fmla="*/ 5966 h 427450"/>
              <a:gd name="connsiteX1" fmla="*/ 10551351 w 10554690"/>
              <a:gd name="connsiteY1" fmla="*/ 0 h 427450"/>
              <a:gd name="connsiteX2" fmla="*/ 10554690 w 10554690"/>
              <a:gd name="connsiteY2" fmla="*/ 86986 h 427450"/>
              <a:gd name="connsiteX3" fmla="*/ 1062516 w 10554690"/>
              <a:gd name="connsiteY3" fmla="*/ 89040 h 427450"/>
              <a:gd name="connsiteX4" fmla="*/ 482593 w 10554690"/>
              <a:gd name="connsiteY4" fmla="*/ 427450 h 427450"/>
              <a:gd name="connsiteX5" fmla="*/ 571 w 10554690"/>
              <a:gd name="connsiteY5" fmla="*/ 101571 h 427450"/>
              <a:gd name="connsiteX6" fmla="*/ 433 w 10554690"/>
              <a:gd name="connsiteY6" fmla="*/ 5966 h 427450"/>
              <a:gd name="connsiteX0" fmla="*/ 433 w 10554690"/>
              <a:gd name="connsiteY0" fmla="*/ 5966 h 427450"/>
              <a:gd name="connsiteX1" fmla="*/ 10551351 w 10554690"/>
              <a:gd name="connsiteY1" fmla="*/ 0 h 427450"/>
              <a:gd name="connsiteX2" fmla="*/ 10554690 w 10554690"/>
              <a:gd name="connsiteY2" fmla="*/ 86986 h 427450"/>
              <a:gd name="connsiteX3" fmla="*/ 10274940 w 10554690"/>
              <a:gd name="connsiteY3" fmla="*/ 87717 h 427450"/>
              <a:gd name="connsiteX4" fmla="*/ 1062516 w 10554690"/>
              <a:gd name="connsiteY4" fmla="*/ 89040 h 427450"/>
              <a:gd name="connsiteX5" fmla="*/ 482593 w 10554690"/>
              <a:gd name="connsiteY5" fmla="*/ 427450 h 427450"/>
              <a:gd name="connsiteX6" fmla="*/ 571 w 10554690"/>
              <a:gd name="connsiteY6" fmla="*/ 101571 h 427450"/>
              <a:gd name="connsiteX7" fmla="*/ 433 w 10554690"/>
              <a:gd name="connsiteY7" fmla="*/ 5966 h 427450"/>
              <a:gd name="connsiteX0" fmla="*/ 433 w 10554691"/>
              <a:gd name="connsiteY0" fmla="*/ 75754 h 497238"/>
              <a:gd name="connsiteX1" fmla="*/ 10551351 w 10554691"/>
              <a:gd name="connsiteY1" fmla="*/ 69788 h 497238"/>
              <a:gd name="connsiteX2" fmla="*/ 10554691 w 10554691"/>
              <a:gd name="connsiteY2" fmla="*/ 64699 h 497238"/>
              <a:gd name="connsiteX3" fmla="*/ 10274940 w 10554691"/>
              <a:gd name="connsiteY3" fmla="*/ 157505 h 497238"/>
              <a:gd name="connsiteX4" fmla="*/ 1062516 w 10554691"/>
              <a:gd name="connsiteY4" fmla="*/ 158828 h 497238"/>
              <a:gd name="connsiteX5" fmla="*/ 482593 w 10554691"/>
              <a:gd name="connsiteY5" fmla="*/ 497238 h 497238"/>
              <a:gd name="connsiteX6" fmla="*/ 571 w 10554691"/>
              <a:gd name="connsiteY6" fmla="*/ 171359 h 497238"/>
              <a:gd name="connsiteX7" fmla="*/ 433 w 10554691"/>
              <a:gd name="connsiteY7" fmla="*/ 75754 h 497238"/>
              <a:gd name="connsiteX0" fmla="*/ 433 w 10554691"/>
              <a:gd name="connsiteY0" fmla="*/ 75754 h 497238"/>
              <a:gd name="connsiteX1" fmla="*/ 10551351 w 10554691"/>
              <a:gd name="connsiteY1" fmla="*/ 69788 h 497238"/>
              <a:gd name="connsiteX2" fmla="*/ 10554691 w 10554691"/>
              <a:gd name="connsiteY2" fmla="*/ 64699 h 497238"/>
              <a:gd name="connsiteX3" fmla="*/ 10274940 w 10554691"/>
              <a:gd name="connsiteY3" fmla="*/ 157505 h 497238"/>
              <a:gd name="connsiteX4" fmla="*/ 1062516 w 10554691"/>
              <a:gd name="connsiteY4" fmla="*/ 158828 h 497238"/>
              <a:gd name="connsiteX5" fmla="*/ 482593 w 10554691"/>
              <a:gd name="connsiteY5" fmla="*/ 497238 h 497238"/>
              <a:gd name="connsiteX6" fmla="*/ 571 w 10554691"/>
              <a:gd name="connsiteY6" fmla="*/ 171359 h 497238"/>
              <a:gd name="connsiteX7" fmla="*/ 433 w 10554691"/>
              <a:gd name="connsiteY7" fmla="*/ 75754 h 497238"/>
              <a:gd name="connsiteX0" fmla="*/ 433 w 10554691"/>
              <a:gd name="connsiteY0" fmla="*/ 75754 h 497238"/>
              <a:gd name="connsiteX1" fmla="*/ 10551351 w 10554691"/>
              <a:gd name="connsiteY1" fmla="*/ 69788 h 497238"/>
              <a:gd name="connsiteX2" fmla="*/ 10554691 w 10554691"/>
              <a:gd name="connsiteY2" fmla="*/ 64699 h 497238"/>
              <a:gd name="connsiteX3" fmla="*/ 10274940 w 10554691"/>
              <a:gd name="connsiteY3" fmla="*/ 157505 h 497238"/>
              <a:gd name="connsiteX4" fmla="*/ 1062516 w 10554691"/>
              <a:gd name="connsiteY4" fmla="*/ 158828 h 497238"/>
              <a:gd name="connsiteX5" fmla="*/ 482593 w 10554691"/>
              <a:gd name="connsiteY5" fmla="*/ 497238 h 497238"/>
              <a:gd name="connsiteX6" fmla="*/ 571 w 10554691"/>
              <a:gd name="connsiteY6" fmla="*/ 171359 h 497238"/>
              <a:gd name="connsiteX7" fmla="*/ 433 w 10554691"/>
              <a:gd name="connsiteY7" fmla="*/ 75754 h 497238"/>
              <a:gd name="connsiteX0" fmla="*/ 433 w 10554691"/>
              <a:gd name="connsiteY0" fmla="*/ 60438 h 481922"/>
              <a:gd name="connsiteX1" fmla="*/ 10551351 w 10554691"/>
              <a:gd name="connsiteY1" fmla="*/ 54472 h 481922"/>
              <a:gd name="connsiteX2" fmla="*/ 10554691 w 10554691"/>
              <a:gd name="connsiteY2" fmla="*/ 49383 h 481922"/>
              <a:gd name="connsiteX3" fmla="*/ 10274940 w 10554691"/>
              <a:gd name="connsiteY3" fmla="*/ 142189 h 481922"/>
              <a:gd name="connsiteX4" fmla="*/ 1062516 w 10554691"/>
              <a:gd name="connsiteY4" fmla="*/ 143512 h 481922"/>
              <a:gd name="connsiteX5" fmla="*/ 482593 w 10554691"/>
              <a:gd name="connsiteY5" fmla="*/ 481922 h 481922"/>
              <a:gd name="connsiteX6" fmla="*/ 571 w 10554691"/>
              <a:gd name="connsiteY6" fmla="*/ 156043 h 481922"/>
              <a:gd name="connsiteX7" fmla="*/ 433 w 10554691"/>
              <a:gd name="connsiteY7" fmla="*/ 60438 h 481922"/>
              <a:gd name="connsiteX0" fmla="*/ 433 w 11661532"/>
              <a:gd name="connsiteY0" fmla="*/ 5966 h 427450"/>
              <a:gd name="connsiteX1" fmla="*/ 10551351 w 11661532"/>
              <a:gd name="connsiteY1" fmla="*/ 0 h 427450"/>
              <a:gd name="connsiteX2" fmla="*/ 10274940 w 11661532"/>
              <a:gd name="connsiteY2" fmla="*/ 87717 h 427450"/>
              <a:gd name="connsiteX3" fmla="*/ 1062516 w 11661532"/>
              <a:gd name="connsiteY3" fmla="*/ 89040 h 427450"/>
              <a:gd name="connsiteX4" fmla="*/ 482593 w 11661532"/>
              <a:gd name="connsiteY4" fmla="*/ 427450 h 427450"/>
              <a:gd name="connsiteX5" fmla="*/ 571 w 11661532"/>
              <a:gd name="connsiteY5" fmla="*/ 101571 h 427450"/>
              <a:gd name="connsiteX6" fmla="*/ 433 w 11661532"/>
              <a:gd name="connsiteY6" fmla="*/ 5966 h 427450"/>
              <a:gd name="connsiteX0" fmla="*/ 433 w 11071037"/>
              <a:gd name="connsiteY0" fmla="*/ 6015 h 427499"/>
              <a:gd name="connsiteX1" fmla="*/ 10551351 w 11071037"/>
              <a:gd name="connsiteY1" fmla="*/ 49 h 427499"/>
              <a:gd name="connsiteX2" fmla="*/ 10274940 w 11071037"/>
              <a:gd name="connsiteY2" fmla="*/ 87766 h 427499"/>
              <a:gd name="connsiteX3" fmla="*/ 1062516 w 11071037"/>
              <a:gd name="connsiteY3" fmla="*/ 89089 h 427499"/>
              <a:gd name="connsiteX4" fmla="*/ 482593 w 11071037"/>
              <a:gd name="connsiteY4" fmla="*/ 427499 h 427499"/>
              <a:gd name="connsiteX5" fmla="*/ 571 w 11071037"/>
              <a:gd name="connsiteY5" fmla="*/ 101620 h 427499"/>
              <a:gd name="connsiteX6" fmla="*/ 433 w 11071037"/>
              <a:gd name="connsiteY6" fmla="*/ 6015 h 427499"/>
              <a:gd name="connsiteX0" fmla="*/ 433 w 11057538"/>
              <a:gd name="connsiteY0" fmla="*/ 5966 h 427450"/>
              <a:gd name="connsiteX1" fmla="*/ 10551351 w 11057538"/>
              <a:gd name="connsiteY1" fmla="*/ 0 h 427450"/>
              <a:gd name="connsiteX2" fmla="*/ 10274940 w 11057538"/>
              <a:gd name="connsiteY2" fmla="*/ 87717 h 427450"/>
              <a:gd name="connsiteX3" fmla="*/ 1062516 w 11057538"/>
              <a:gd name="connsiteY3" fmla="*/ 89040 h 427450"/>
              <a:gd name="connsiteX4" fmla="*/ 482593 w 11057538"/>
              <a:gd name="connsiteY4" fmla="*/ 427450 h 427450"/>
              <a:gd name="connsiteX5" fmla="*/ 571 w 11057538"/>
              <a:gd name="connsiteY5" fmla="*/ 101571 h 427450"/>
              <a:gd name="connsiteX6" fmla="*/ 433 w 11057538"/>
              <a:gd name="connsiteY6" fmla="*/ 5966 h 427450"/>
              <a:gd name="connsiteX0" fmla="*/ 433 w 10551351"/>
              <a:gd name="connsiteY0" fmla="*/ 5966 h 427450"/>
              <a:gd name="connsiteX1" fmla="*/ 10551351 w 10551351"/>
              <a:gd name="connsiteY1" fmla="*/ 0 h 427450"/>
              <a:gd name="connsiteX2" fmla="*/ 10274940 w 10551351"/>
              <a:gd name="connsiteY2" fmla="*/ 87717 h 427450"/>
              <a:gd name="connsiteX3" fmla="*/ 1062516 w 10551351"/>
              <a:gd name="connsiteY3" fmla="*/ 89040 h 427450"/>
              <a:gd name="connsiteX4" fmla="*/ 482593 w 10551351"/>
              <a:gd name="connsiteY4" fmla="*/ 427450 h 427450"/>
              <a:gd name="connsiteX5" fmla="*/ 571 w 10551351"/>
              <a:gd name="connsiteY5" fmla="*/ 101571 h 427450"/>
              <a:gd name="connsiteX6" fmla="*/ 433 w 10551351"/>
              <a:gd name="connsiteY6" fmla="*/ 5966 h 427450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0 w 11177990"/>
              <a:gd name="connsiteY0" fmla="*/ 2791 h 341725"/>
              <a:gd name="connsiteX1" fmla="*/ 11177990 w 11177990"/>
              <a:gd name="connsiteY1" fmla="*/ 0 h 341725"/>
              <a:gd name="connsiteX2" fmla="*/ 10901579 w 11177990"/>
              <a:gd name="connsiteY2" fmla="*/ 87717 h 341725"/>
              <a:gd name="connsiteX3" fmla="*/ 1689155 w 11177990"/>
              <a:gd name="connsiteY3" fmla="*/ 89040 h 341725"/>
              <a:gd name="connsiteX4" fmla="*/ 1109232 w 11177990"/>
              <a:gd name="connsiteY4" fmla="*/ 341725 h 341725"/>
              <a:gd name="connsiteX5" fmla="*/ 627210 w 11177990"/>
              <a:gd name="connsiteY5" fmla="*/ 101571 h 341725"/>
              <a:gd name="connsiteX6" fmla="*/ 0 w 11177990"/>
              <a:gd name="connsiteY6" fmla="*/ 2791 h 341725"/>
              <a:gd name="connsiteX0" fmla="*/ 780014 w 11958004"/>
              <a:gd name="connsiteY0" fmla="*/ 2791 h 341725"/>
              <a:gd name="connsiteX1" fmla="*/ 11958004 w 11958004"/>
              <a:gd name="connsiteY1" fmla="*/ 0 h 341725"/>
              <a:gd name="connsiteX2" fmla="*/ 11681593 w 11958004"/>
              <a:gd name="connsiteY2" fmla="*/ 87717 h 341725"/>
              <a:gd name="connsiteX3" fmla="*/ 2469169 w 11958004"/>
              <a:gd name="connsiteY3" fmla="*/ 89040 h 341725"/>
              <a:gd name="connsiteX4" fmla="*/ 1889246 w 11958004"/>
              <a:gd name="connsiteY4" fmla="*/ 341725 h 341725"/>
              <a:gd name="connsiteX5" fmla="*/ 1407224 w 11958004"/>
              <a:gd name="connsiteY5" fmla="*/ 101571 h 341725"/>
              <a:gd name="connsiteX6" fmla="*/ 998158 w 11958004"/>
              <a:gd name="connsiteY6" fmla="*/ 40093 h 341725"/>
              <a:gd name="connsiteX7" fmla="*/ 780014 w 11958004"/>
              <a:gd name="connsiteY7" fmla="*/ 2791 h 341725"/>
              <a:gd name="connsiteX0" fmla="*/ 758495 w 11936485"/>
              <a:gd name="connsiteY0" fmla="*/ 2791 h 341725"/>
              <a:gd name="connsiteX1" fmla="*/ 11936485 w 11936485"/>
              <a:gd name="connsiteY1" fmla="*/ 0 h 341725"/>
              <a:gd name="connsiteX2" fmla="*/ 11660074 w 11936485"/>
              <a:gd name="connsiteY2" fmla="*/ 87717 h 341725"/>
              <a:gd name="connsiteX3" fmla="*/ 2447650 w 11936485"/>
              <a:gd name="connsiteY3" fmla="*/ 89040 h 341725"/>
              <a:gd name="connsiteX4" fmla="*/ 1867727 w 11936485"/>
              <a:gd name="connsiteY4" fmla="*/ 341725 h 341725"/>
              <a:gd name="connsiteX5" fmla="*/ 1385705 w 11936485"/>
              <a:gd name="connsiteY5" fmla="*/ 101571 h 341725"/>
              <a:gd name="connsiteX6" fmla="*/ 976639 w 11936485"/>
              <a:gd name="connsiteY6" fmla="*/ 40093 h 341725"/>
              <a:gd name="connsiteX7" fmla="*/ 758495 w 11936485"/>
              <a:gd name="connsiteY7" fmla="*/ 2791 h 341725"/>
              <a:gd name="connsiteX0" fmla="*/ 0 w 11177990"/>
              <a:gd name="connsiteY0" fmla="*/ 2791 h 341725"/>
              <a:gd name="connsiteX1" fmla="*/ 11177990 w 11177990"/>
              <a:gd name="connsiteY1" fmla="*/ 0 h 341725"/>
              <a:gd name="connsiteX2" fmla="*/ 10901579 w 11177990"/>
              <a:gd name="connsiteY2" fmla="*/ 87717 h 341725"/>
              <a:gd name="connsiteX3" fmla="*/ 1689155 w 11177990"/>
              <a:gd name="connsiteY3" fmla="*/ 89040 h 341725"/>
              <a:gd name="connsiteX4" fmla="*/ 1109232 w 11177990"/>
              <a:gd name="connsiteY4" fmla="*/ 341725 h 341725"/>
              <a:gd name="connsiteX5" fmla="*/ 627210 w 11177990"/>
              <a:gd name="connsiteY5" fmla="*/ 101571 h 341725"/>
              <a:gd name="connsiteX6" fmla="*/ 218144 w 11177990"/>
              <a:gd name="connsiteY6" fmla="*/ 40093 h 341725"/>
              <a:gd name="connsiteX7" fmla="*/ 0 w 11177990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94068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94068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94068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103593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567427 w 11179321"/>
              <a:gd name="connsiteY2" fmla="*/ 90892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103593 h 341725"/>
              <a:gd name="connsiteX7" fmla="*/ 1331 w 11179321"/>
              <a:gd name="connsiteY7" fmla="*/ 2791 h 341725"/>
              <a:gd name="connsiteX0" fmla="*/ 1331 w 10600099"/>
              <a:gd name="connsiteY0" fmla="*/ 2791 h 341725"/>
              <a:gd name="connsiteX1" fmla="*/ 10561656 w 10600099"/>
              <a:gd name="connsiteY1" fmla="*/ 0 h 341725"/>
              <a:gd name="connsiteX2" fmla="*/ 10567427 w 10600099"/>
              <a:gd name="connsiteY2" fmla="*/ 90892 h 341725"/>
              <a:gd name="connsiteX3" fmla="*/ 1690486 w 10600099"/>
              <a:gd name="connsiteY3" fmla="*/ 89040 h 341725"/>
              <a:gd name="connsiteX4" fmla="*/ 1110563 w 10600099"/>
              <a:gd name="connsiteY4" fmla="*/ 341725 h 341725"/>
              <a:gd name="connsiteX5" fmla="*/ 628541 w 10600099"/>
              <a:gd name="connsiteY5" fmla="*/ 101571 h 341725"/>
              <a:gd name="connsiteX6" fmla="*/ 0 w 10600099"/>
              <a:gd name="connsiteY6" fmla="*/ 103593 h 341725"/>
              <a:gd name="connsiteX7" fmla="*/ 1331 w 10600099"/>
              <a:gd name="connsiteY7" fmla="*/ 2791 h 341725"/>
              <a:gd name="connsiteX0" fmla="*/ 1331 w 10567427"/>
              <a:gd name="connsiteY0" fmla="*/ 2791 h 341725"/>
              <a:gd name="connsiteX1" fmla="*/ 10561656 w 10567427"/>
              <a:gd name="connsiteY1" fmla="*/ 0 h 341725"/>
              <a:gd name="connsiteX2" fmla="*/ 10567427 w 10567427"/>
              <a:gd name="connsiteY2" fmla="*/ 90892 h 341725"/>
              <a:gd name="connsiteX3" fmla="*/ 1690486 w 10567427"/>
              <a:gd name="connsiteY3" fmla="*/ 89040 h 341725"/>
              <a:gd name="connsiteX4" fmla="*/ 1110563 w 10567427"/>
              <a:gd name="connsiteY4" fmla="*/ 341725 h 341725"/>
              <a:gd name="connsiteX5" fmla="*/ 628541 w 10567427"/>
              <a:gd name="connsiteY5" fmla="*/ 101571 h 341725"/>
              <a:gd name="connsiteX6" fmla="*/ 0 w 10567427"/>
              <a:gd name="connsiteY6" fmla="*/ 103593 h 341725"/>
              <a:gd name="connsiteX7" fmla="*/ 1331 w 10567427"/>
              <a:gd name="connsiteY7" fmla="*/ 2791 h 341725"/>
              <a:gd name="connsiteX0" fmla="*/ 1331 w 10561687"/>
              <a:gd name="connsiteY0" fmla="*/ 2791 h 341725"/>
              <a:gd name="connsiteX1" fmla="*/ 10561656 w 10561687"/>
              <a:gd name="connsiteY1" fmla="*/ 0 h 341725"/>
              <a:gd name="connsiteX2" fmla="*/ 10561157 w 10561687"/>
              <a:gd name="connsiteY2" fmla="*/ 90892 h 341725"/>
              <a:gd name="connsiteX3" fmla="*/ 1690486 w 10561687"/>
              <a:gd name="connsiteY3" fmla="*/ 89040 h 341725"/>
              <a:gd name="connsiteX4" fmla="*/ 1110563 w 10561687"/>
              <a:gd name="connsiteY4" fmla="*/ 341725 h 341725"/>
              <a:gd name="connsiteX5" fmla="*/ 628541 w 10561687"/>
              <a:gd name="connsiteY5" fmla="*/ 101571 h 341725"/>
              <a:gd name="connsiteX6" fmla="*/ 0 w 10561687"/>
              <a:gd name="connsiteY6" fmla="*/ 103593 h 341725"/>
              <a:gd name="connsiteX7" fmla="*/ 1331 w 10561687"/>
              <a:gd name="connsiteY7" fmla="*/ 2791 h 341725"/>
              <a:gd name="connsiteX0" fmla="*/ 1331 w 10562072"/>
              <a:gd name="connsiteY0" fmla="*/ 2791 h 341725"/>
              <a:gd name="connsiteX1" fmla="*/ 10561656 w 10562072"/>
              <a:gd name="connsiteY1" fmla="*/ 0 h 341725"/>
              <a:gd name="connsiteX2" fmla="*/ 10561157 w 10562072"/>
              <a:gd name="connsiteY2" fmla="*/ 90892 h 341725"/>
              <a:gd name="connsiteX3" fmla="*/ 1690486 w 10562072"/>
              <a:gd name="connsiteY3" fmla="*/ 89040 h 341725"/>
              <a:gd name="connsiteX4" fmla="*/ 1110563 w 10562072"/>
              <a:gd name="connsiteY4" fmla="*/ 341725 h 341725"/>
              <a:gd name="connsiteX5" fmla="*/ 628541 w 10562072"/>
              <a:gd name="connsiteY5" fmla="*/ 101571 h 341725"/>
              <a:gd name="connsiteX6" fmla="*/ 0 w 10562072"/>
              <a:gd name="connsiteY6" fmla="*/ 103593 h 341725"/>
              <a:gd name="connsiteX7" fmla="*/ 1331 w 10562072"/>
              <a:gd name="connsiteY7" fmla="*/ 2791 h 341725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1690486 w 10562072"/>
              <a:gd name="connsiteY3" fmla="*/ 89040 h 887696"/>
              <a:gd name="connsiteX4" fmla="*/ 1180889 w 10562072"/>
              <a:gd name="connsiteY4" fmla="*/ 887696 h 887696"/>
              <a:gd name="connsiteX5" fmla="*/ 628541 w 10562072"/>
              <a:gd name="connsiteY5" fmla="*/ 101571 h 887696"/>
              <a:gd name="connsiteX6" fmla="*/ 0 w 10562072"/>
              <a:gd name="connsiteY6" fmla="*/ 103593 h 887696"/>
              <a:gd name="connsiteX7" fmla="*/ 1331 w 10562072"/>
              <a:gd name="connsiteY7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628541 w 10562072"/>
              <a:gd name="connsiteY5" fmla="*/ 101571 h 887696"/>
              <a:gd name="connsiteX6" fmla="*/ 0 w 10562072"/>
              <a:gd name="connsiteY6" fmla="*/ 103593 h 887696"/>
              <a:gd name="connsiteX7" fmla="*/ 1331 w 10562072"/>
              <a:gd name="connsiteY7" fmla="*/ 2791 h 887696"/>
              <a:gd name="connsiteX0" fmla="*/ 1331 w 10562072"/>
              <a:gd name="connsiteY0" fmla="*/ 2791 h 887702"/>
              <a:gd name="connsiteX1" fmla="*/ 10561656 w 10562072"/>
              <a:gd name="connsiteY1" fmla="*/ 0 h 887702"/>
              <a:gd name="connsiteX2" fmla="*/ 10561157 w 10562072"/>
              <a:gd name="connsiteY2" fmla="*/ 90892 h 887702"/>
              <a:gd name="connsiteX3" fmla="*/ 2317558 w 10562072"/>
              <a:gd name="connsiteY3" fmla="*/ 89040 h 887702"/>
              <a:gd name="connsiteX4" fmla="*/ 1180889 w 10562072"/>
              <a:gd name="connsiteY4" fmla="*/ 887696 h 887702"/>
              <a:gd name="connsiteX5" fmla="*/ 0 w 10562072"/>
              <a:gd name="connsiteY5" fmla="*/ 103593 h 887702"/>
              <a:gd name="connsiteX6" fmla="*/ 1331 w 10562072"/>
              <a:gd name="connsiteY6" fmla="*/ 2791 h 887702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0 w 10568342"/>
              <a:gd name="connsiteY0" fmla="*/ 0 h 2916892"/>
              <a:gd name="connsiteX1" fmla="*/ 10567926 w 10568342"/>
              <a:gd name="connsiteY1" fmla="*/ 2029196 h 2916892"/>
              <a:gd name="connsiteX2" fmla="*/ 10567427 w 10568342"/>
              <a:gd name="connsiteY2" fmla="*/ 2120088 h 2916892"/>
              <a:gd name="connsiteX3" fmla="*/ 2323828 w 10568342"/>
              <a:gd name="connsiteY3" fmla="*/ 2118236 h 2916892"/>
              <a:gd name="connsiteX4" fmla="*/ 1187159 w 10568342"/>
              <a:gd name="connsiteY4" fmla="*/ 2916892 h 2916892"/>
              <a:gd name="connsiteX5" fmla="*/ 6270 w 10568342"/>
              <a:gd name="connsiteY5" fmla="*/ 2132789 h 2916892"/>
              <a:gd name="connsiteX6" fmla="*/ 0 w 10568342"/>
              <a:gd name="connsiteY6" fmla="*/ 0 h 2916892"/>
              <a:gd name="connsiteX0" fmla="*/ 0 w 10575943"/>
              <a:gd name="connsiteY0" fmla="*/ 0 h 2955377"/>
              <a:gd name="connsiteX1" fmla="*/ 10575527 w 10575943"/>
              <a:gd name="connsiteY1" fmla="*/ 2067681 h 2955377"/>
              <a:gd name="connsiteX2" fmla="*/ 10575028 w 10575943"/>
              <a:gd name="connsiteY2" fmla="*/ 2158573 h 2955377"/>
              <a:gd name="connsiteX3" fmla="*/ 2331429 w 10575943"/>
              <a:gd name="connsiteY3" fmla="*/ 2156721 h 2955377"/>
              <a:gd name="connsiteX4" fmla="*/ 1194760 w 10575943"/>
              <a:gd name="connsiteY4" fmla="*/ 2955377 h 2955377"/>
              <a:gd name="connsiteX5" fmla="*/ 13871 w 10575943"/>
              <a:gd name="connsiteY5" fmla="*/ 2171274 h 2955377"/>
              <a:gd name="connsiteX6" fmla="*/ 0 w 10575943"/>
              <a:gd name="connsiteY6" fmla="*/ 0 h 2955377"/>
              <a:gd name="connsiteX0" fmla="*/ 267371 w 10562072"/>
              <a:gd name="connsiteY0" fmla="*/ 0 h 2685985"/>
              <a:gd name="connsiteX1" fmla="*/ 10561656 w 10562072"/>
              <a:gd name="connsiteY1" fmla="*/ 1798289 h 2685985"/>
              <a:gd name="connsiteX2" fmla="*/ 10561157 w 10562072"/>
              <a:gd name="connsiteY2" fmla="*/ 1889181 h 2685985"/>
              <a:gd name="connsiteX3" fmla="*/ 2317558 w 10562072"/>
              <a:gd name="connsiteY3" fmla="*/ 1887329 h 2685985"/>
              <a:gd name="connsiteX4" fmla="*/ 1180889 w 10562072"/>
              <a:gd name="connsiteY4" fmla="*/ 2685985 h 2685985"/>
              <a:gd name="connsiteX5" fmla="*/ 0 w 10562072"/>
              <a:gd name="connsiteY5" fmla="*/ 1901882 h 2685985"/>
              <a:gd name="connsiteX6" fmla="*/ 267371 w 10562072"/>
              <a:gd name="connsiteY6" fmla="*/ 0 h 2685985"/>
              <a:gd name="connsiteX0" fmla="*/ 1331 w 10562072"/>
              <a:gd name="connsiteY0" fmla="*/ 0 h 2955377"/>
              <a:gd name="connsiteX1" fmla="*/ 10561656 w 10562072"/>
              <a:gd name="connsiteY1" fmla="*/ 2067681 h 2955377"/>
              <a:gd name="connsiteX2" fmla="*/ 10561157 w 10562072"/>
              <a:gd name="connsiteY2" fmla="*/ 2158573 h 2955377"/>
              <a:gd name="connsiteX3" fmla="*/ 2317558 w 10562072"/>
              <a:gd name="connsiteY3" fmla="*/ 2156721 h 2955377"/>
              <a:gd name="connsiteX4" fmla="*/ 1180889 w 10562072"/>
              <a:gd name="connsiteY4" fmla="*/ 2955377 h 2955377"/>
              <a:gd name="connsiteX5" fmla="*/ 0 w 10562072"/>
              <a:gd name="connsiteY5" fmla="*/ 2171274 h 2955377"/>
              <a:gd name="connsiteX6" fmla="*/ 1331 w 10562072"/>
              <a:gd name="connsiteY6" fmla="*/ 0 h 2955377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2161364 h 2958168"/>
              <a:gd name="connsiteX3" fmla="*/ 2317558 w 10562072"/>
              <a:gd name="connsiteY3" fmla="*/ 2159512 h 2958168"/>
              <a:gd name="connsiteX4" fmla="*/ 1180889 w 10562072"/>
              <a:gd name="connsiteY4" fmla="*/ 2958168 h 2958168"/>
              <a:gd name="connsiteX5" fmla="*/ 0 w 10562072"/>
              <a:gd name="connsiteY5" fmla="*/ 2174065 h 2958168"/>
              <a:gd name="connsiteX6" fmla="*/ 1331 w 10562072"/>
              <a:gd name="connsiteY6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2161364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1657"/>
              <a:gd name="connsiteY0" fmla="*/ 2791 h 2958168"/>
              <a:gd name="connsiteX1" fmla="*/ 10561655 w 10561657"/>
              <a:gd name="connsiteY1" fmla="*/ 0 h 2958168"/>
              <a:gd name="connsiteX2" fmla="*/ 10469943 w 10561657"/>
              <a:gd name="connsiteY2" fmla="*/ 668161 h 2958168"/>
              <a:gd name="connsiteX3" fmla="*/ 9288594 w 10561657"/>
              <a:gd name="connsiteY3" fmla="*/ 2153103 h 2958168"/>
              <a:gd name="connsiteX4" fmla="*/ 2317558 w 10561657"/>
              <a:gd name="connsiteY4" fmla="*/ 2159512 h 2958168"/>
              <a:gd name="connsiteX5" fmla="*/ 1180889 w 10561657"/>
              <a:gd name="connsiteY5" fmla="*/ 2958168 h 2958168"/>
              <a:gd name="connsiteX6" fmla="*/ 0 w 10561657"/>
              <a:gd name="connsiteY6" fmla="*/ 2174065 h 2958168"/>
              <a:gd name="connsiteX7" fmla="*/ 1331 w 10561657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68641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1655"/>
              <a:gd name="connsiteY0" fmla="*/ 2791 h 2958168"/>
              <a:gd name="connsiteX1" fmla="*/ 10561655 w 10561655"/>
              <a:gd name="connsiteY1" fmla="*/ 0 h 2958168"/>
              <a:gd name="connsiteX2" fmla="*/ 10196302 w 10561655"/>
              <a:gd name="connsiteY2" fmla="*/ 1183855 h 2958168"/>
              <a:gd name="connsiteX3" fmla="*/ 9288594 w 10561655"/>
              <a:gd name="connsiteY3" fmla="*/ 2153103 h 2958168"/>
              <a:gd name="connsiteX4" fmla="*/ 2317558 w 10561655"/>
              <a:gd name="connsiteY4" fmla="*/ 2159512 h 2958168"/>
              <a:gd name="connsiteX5" fmla="*/ 1180889 w 10561655"/>
              <a:gd name="connsiteY5" fmla="*/ 2958168 h 2958168"/>
              <a:gd name="connsiteX6" fmla="*/ 0 w 10561655"/>
              <a:gd name="connsiteY6" fmla="*/ 2174065 h 2958168"/>
              <a:gd name="connsiteX7" fmla="*/ 1331 w 10561655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76338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76338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76338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2188 w 10562411"/>
              <a:gd name="connsiteY0" fmla="*/ 0 h 3670551"/>
              <a:gd name="connsiteX1" fmla="*/ 10561655 w 10562411"/>
              <a:gd name="connsiteY1" fmla="*/ 712383 h 3670551"/>
              <a:gd name="connsiteX2" fmla="*/ 10561157 w 10562411"/>
              <a:gd name="connsiteY2" fmla="*/ 2188721 h 3670551"/>
              <a:gd name="connsiteX3" fmla="*/ 9288594 w 10562411"/>
              <a:gd name="connsiteY3" fmla="*/ 2865486 h 3670551"/>
              <a:gd name="connsiteX4" fmla="*/ 2317558 w 10562411"/>
              <a:gd name="connsiteY4" fmla="*/ 2871895 h 3670551"/>
              <a:gd name="connsiteX5" fmla="*/ 1180889 w 10562411"/>
              <a:gd name="connsiteY5" fmla="*/ 3670551 h 3670551"/>
              <a:gd name="connsiteX6" fmla="*/ 0 w 10562411"/>
              <a:gd name="connsiteY6" fmla="*/ 2886448 h 3670551"/>
              <a:gd name="connsiteX7" fmla="*/ 2188 w 10562411"/>
              <a:gd name="connsiteY7" fmla="*/ 0 h 3670551"/>
              <a:gd name="connsiteX0" fmla="*/ 2188 w 10562585"/>
              <a:gd name="connsiteY0" fmla="*/ 0 h 3670551"/>
              <a:gd name="connsiteX1" fmla="*/ 10562072 w 10562585"/>
              <a:gd name="connsiteY1" fmla="*/ 1 h 3670551"/>
              <a:gd name="connsiteX2" fmla="*/ 10561157 w 10562585"/>
              <a:gd name="connsiteY2" fmla="*/ 2188721 h 3670551"/>
              <a:gd name="connsiteX3" fmla="*/ 9288594 w 10562585"/>
              <a:gd name="connsiteY3" fmla="*/ 2865486 h 3670551"/>
              <a:gd name="connsiteX4" fmla="*/ 2317558 w 10562585"/>
              <a:gd name="connsiteY4" fmla="*/ 2871895 h 3670551"/>
              <a:gd name="connsiteX5" fmla="*/ 1180889 w 10562585"/>
              <a:gd name="connsiteY5" fmla="*/ 3670551 h 3670551"/>
              <a:gd name="connsiteX6" fmla="*/ 0 w 10562585"/>
              <a:gd name="connsiteY6" fmla="*/ 2886448 h 3670551"/>
              <a:gd name="connsiteX7" fmla="*/ 2188 w 10562585"/>
              <a:gd name="connsiteY7" fmla="*/ 0 h 3670551"/>
              <a:gd name="connsiteX0" fmla="*/ 550490 w 10562341"/>
              <a:gd name="connsiteY0" fmla="*/ 525087 h 3670550"/>
              <a:gd name="connsiteX1" fmla="*/ 10562072 w 10562341"/>
              <a:gd name="connsiteY1" fmla="*/ 0 h 3670550"/>
              <a:gd name="connsiteX2" fmla="*/ 10561157 w 10562341"/>
              <a:gd name="connsiteY2" fmla="*/ 2188720 h 3670550"/>
              <a:gd name="connsiteX3" fmla="*/ 9288594 w 10562341"/>
              <a:gd name="connsiteY3" fmla="*/ 2865485 h 3670550"/>
              <a:gd name="connsiteX4" fmla="*/ 2317558 w 10562341"/>
              <a:gd name="connsiteY4" fmla="*/ 2871894 h 3670550"/>
              <a:gd name="connsiteX5" fmla="*/ 1180889 w 10562341"/>
              <a:gd name="connsiteY5" fmla="*/ 3670550 h 3670550"/>
              <a:gd name="connsiteX6" fmla="*/ 0 w 10562341"/>
              <a:gd name="connsiteY6" fmla="*/ 2886447 h 3670550"/>
              <a:gd name="connsiteX7" fmla="*/ 550490 w 10562341"/>
              <a:gd name="connsiteY7" fmla="*/ 525087 h 3670550"/>
              <a:gd name="connsiteX0" fmla="*/ 0 w 10570306"/>
              <a:gd name="connsiteY0" fmla="*/ 535588 h 3670550"/>
              <a:gd name="connsiteX1" fmla="*/ 10570037 w 10570306"/>
              <a:gd name="connsiteY1" fmla="*/ 0 h 3670550"/>
              <a:gd name="connsiteX2" fmla="*/ 10569122 w 10570306"/>
              <a:gd name="connsiteY2" fmla="*/ 2188720 h 3670550"/>
              <a:gd name="connsiteX3" fmla="*/ 9296559 w 10570306"/>
              <a:gd name="connsiteY3" fmla="*/ 2865485 h 3670550"/>
              <a:gd name="connsiteX4" fmla="*/ 2325523 w 10570306"/>
              <a:gd name="connsiteY4" fmla="*/ 2871894 h 3670550"/>
              <a:gd name="connsiteX5" fmla="*/ 1188854 w 10570306"/>
              <a:gd name="connsiteY5" fmla="*/ 3670550 h 3670550"/>
              <a:gd name="connsiteX6" fmla="*/ 7965 w 10570306"/>
              <a:gd name="connsiteY6" fmla="*/ 2886447 h 3670550"/>
              <a:gd name="connsiteX7" fmla="*/ 0 w 10570306"/>
              <a:gd name="connsiteY7" fmla="*/ 535588 h 3670550"/>
              <a:gd name="connsiteX0" fmla="*/ 0 w 10569122"/>
              <a:gd name="connsiteY0" fmla="*/ 0 h 3134962"/>
              <a:gd name="connsiteX1" fmla="*/ 9382050 w 10569122"/>
              <a:gd name="connsiteY1" fmla="*/ 756128 h 3134962"/>
              <a:gd name="connsiteX2" fmla="*/ 10569122 w 10569122"/>
              <a:gd name="connsiteY2" fmla="*/ 1653132 h 3134962"/>
              <a:gd name="connsiteX3" fmla="*/ 9296559 w 10569122"/>
              <a:gd name="connsiteY3" fmla="*/ 2329897 h 3134962"/>
              <a:gd name="connsiteX4" fmla="*/ 2325523 w 10569122"/>
              <a:gd name="connsiteY4" fmla="*/ 2336306 h 3134962"/>
              <a:gd name="connsiteX5" fmla="*/ 1188854 w 10569122"/>
              <a:gd name="connsiteY5" fmla="*/ 3134962 h 3134962"/>
              <a:gd name="connsiteX6" fmla="*/ 7965 w 10569122"/>
              <a:gd name="connsiteY6" fmla="*/ 2350859 h 3134962"/>
              <a:gd name="connsiteX7" fmla="*/ 0 w 10569122"/>
              <a:gd name="connsiteY7" fmla="*/ 0 h 3134962"/>
              <a:gd name="connsiteX0" fmla="*/ 0 w 10570306"/>
              <a:gd name="connsiteY0" fmla="*/ 0 h 3134962"/>
              <a:gd name="connsiteX1" fmla="*/ 10570037 w 10570306"/>
              <a:gd name="connsiteY1" fmla="*/ 2 h 3134962"/>
              <a:gd name="connsiteX2" fmla="*/ 10569122 w 10570306"/>
              <a:gd name="connsiteY2" fmla="*/ 1653132 h 3134962"/>
              <a:gd name="connsiteX3" fmla="*/ 9296559 w 10570306"/>
              <a:gd name="connsiteY3" fmla="*/ 2329897 h 3134962"/>
              <a:gd name="connsiteX4" fmla="*/ 2325523 w 10570306"/>
              <a:gd name="connsiteY4" fmla="*/ 2336306 h 3134962"/>
              <a:gd name="connsiteX5" fmla="*/ 1188854 w 10570306"/>
              <a:gd name="connsiteY5" fmla="*/ 3134962 h 3134962"/>
              <a:gd name="connsiteX6" fmla="*/ 7965 w 10570306"/>
              <a:gd name="connsiteY6" fmla="*/ 2350859 h 3134962"/>
              <a:gd name="connsiteX7" fmla="*/ 0 w 10570306"/>
              <a:gd name="connsiteY7" fmla="*/ 0 h 3134962"/>
              <a:gd name="connsiteX0" fmla="*/ 0 w 10569126"/>
              <a:gd name="connsiteY0" fmla="*/ 0 h 3134962"/>
              <a:gd name="connsiteX1" fmla="*/ 10318732 w 10569126"/>
              <a:gd name="connsiteY1" fmla="*/ 131274 h 3134962"/>
              <a:gd name="connsiteX2" fmla="*/ 10569122 w 10569126"/>
              <a:gd name="connsiteY2" fmla="*/ 1653132 h 3134962"/>
              <a:gd name="connsiteX3" fmla="*/ 9296559 w 10569126"/>
              <a:gd name="connsiteY3" fmla="*/ 2329897 h 3134962"/>
              <a:gd name="connsiteX4" fmla="*/ 2325523 w 10569126"/>
              <a:gd name="connsiteY4" fmla="*/ 2336306 h 3134962"/>
              <a:gd name="connsiteX5" fmla="*/ 1188854 w 10569126"/>
              <a:gd name="connsiteY5" fmla="*/ 3134962 h 3134962"/>
              <a:gd name="connsiteX6" fmla="*/ 7965 w 10569126"/>
              <a:gd name="connsiteY6" fmla="*/ 2350859 h 3134962"/>
              <a:gd name="connsiteX7" fmla="*/ 0 w 10569126"/>
              <a:gd name="connsiteY7" fmla="*/ 0 h 3134962"/>
              <a:gd name="connsiteX0" fmla="*/ 0 w 10572638"/>
              <a:gd name="connsiteY0" fmla="*/ 2624 h 3137586"/>
              <a:gd name="connsiteX1" fmla="*/ 10572576 w 10572638"/>
              <a:gd name="connsiteY1" fmla="*/ 0 h 3137586"/>
              <a:gd name="connsiteX2" fmla="*/ 10569122 w 10572638"/>
              <a:gd name="connsiteY2" fmla="*/ 1655756 h 3137586"/>
              <a:gd name="connsiteX3" fmla="*/ 9296559 w 10572638"/>
              <a:gd name="connsiteY3" fmla="*/ 2332521 h 3137586"/>
              <a:gd name="connsiteX4" fmla="*/ 2325523 w 10572638"/>
              <a:gd name="connsiteY4" fmla="*/ 2338930 h 3137586"/>
              <a:gd name="connsiteX5" fmla="*/ 1188854 w 10572638"/>
              <a:gd name="connsiteY5" fmla="*/ 3137586 h 3137586"/>
              <a:gd name="connsiteX6" fmla="*/ 7965 w 10572638"/>
              <a:gd name="connsiteY6" fmla="*/ 2353483 h 3137586"/>
              <a:gd name="connsiteX7" fmla="*/ 0 w 10572638"/>
              <a:gd name="connsiteY7" fmla="*/ 2624 h 3137586"/>
              <a:gd name="connsiteX0" fmla="*/ 0 w 10572576"/>
              <a:gd name="connsiteY0" fmla="*/ 2624 h 3137586"/>
              <a:gd name="connsiteX1" fmla="*/ 10572576 w 10572576"/>
              <a:gd name="connsiteY1" fmla="*/ 0 h 3137586"/>
              <a:gd name="connsiteX2" fmla="*/ 10569122 w 10572576"/>
              <a:gd name="connsiteY2" fmla="*/ 1655756 h 3137586"/>
              <a:gd name="connsiteX3" fmla="*/ 9296559 w 10572576"/>
              <a:gd name="connsiteY3" fmla="*/ 2332521 h 3137586"/>
              <a:gd name="connsiteX4" fmla="*/ 2325523 w 10572576"/>
              <a:gd name="connsiteY4" fmla="*/ 2338930 h 3137586"/>
              <a:gd name="connsiteX5" fmla="*/ 1188854 w 10572576"/>
              <a:gd name="connsiteY5" fmla="*/ 3137586 h 3137586"/>
              <a:gd name="connsiteX6" fmla="*/ 7965 w 10572576"/>
              <a:gd name="connsiteY6" fmla="*/ 2353483 h 3137586"/>
              <a:gd name="connsiteX7" fmla="*/ 0 w 10572576"/>
              <a:gd name="connsiteY7" fmla="*/ 2624 h 3137586"/>
              <a:gd name="connsiteX0" fmla="*/ 0 w 10569139"/>
              <a:gd name="connsiteY0" fmla="*/ 0 h 3134962"/>
              <a:gd name="connsiteX1" fmla="*/ 10514192 w 10569139"/>
              <a:gd name="connsiteY1" fmla="*/ 31508 h 3134962"/>
              <a:gd name="connsiteX2" fmla="*/ 10569122 w 10569139"/>
              <a:gd name="connsiteY2" fmla="*/ 1653132 h 3134962"/>
              <a:gd name="connsiteX3" fmla="*/ 9296559 w 10569139"/>
              <a:gd name="connsiteY3" fmla="*/ 2329897 h 3134962"/>
              <a:gd name="connsiteX4" fmla="*/ 2325523 w 10569139"/>
              <a:gd name="connsiteY4" fmla="*/ 2336306 h 3134962"/>
              <a:gd name="connsiteX5" fmla="*/ 1188854 w 10569139"/>
              <a:gd name="connsiteY5" fmla="*/ 3134962 h 3134962"/>
              <a:gd name="connsiteX6" fmla="*/ 7965 w 10569139"/>
              <a:gd name="connsiteY6" fmla="*/ 2350859 h 3134962"/>
              <a:gd name="connsiteX7" fmla="*/ 0 w 10569139"/>
              <a:gd name="connsiteY7" fmla="*/ 0 h 3134962"/>
              <a:gd name="connsiteX0" fmla="*/ 0 w 10570037"/>
              <a:gd name="connsiteY0" fmla="*/ 0 h 3134962"/>
              <a:gd name="connsiteX1" fmla="*/ 10570037 w 10570037"/>
              <a:gd name="connsiteY1" fmla="*/ 2627 h 3134962"/>
              <a:gd name="connsiteX2" fmla="*/ 10569122 w 10570037"/>
              <a:gd name="connsiteY2" fmla="*/ 1653132 h 3134962"/>
              <a:gd name="connsiteX3" fmla="*/ 9296559 w 10570037"/>
              <a:gd name="connsiteY3" fmla="*/ 2329897 h 3134962"/>
              <a:gd name="connsiteX4" fmla="*/ 2325523 w 10570037"/>
              <a:gd name="connsiteY4" fmla="*/ 2336306 h 3134962"/>
              <a:gd name="connsiteX5" fmla="*/ 1188854 w 10570037"/>
              <a:gd name="connsiteY5" fmla="*/ 3134962 h 3134962"/>
              <a:gd name="connsiteX6" fmla="*/ 7965 w 10570037"/>
              <a:gd name="connsiteY6" fmla="*/ 2350859 h 3134962"/>
              <a:gd name="connsiteX7" fmla="*/ 0 w 10570037"/>
              <a:gd name="connsiteY7" fmla="*/ 0 h 3134962"/>
              <a:gd name="connsiteX0" fmla="*/ 91034 w 10562072"/>
              <a:gd name="connsiteY0" fmla="*/ 55133 h 3132335"/>
              <a:gd name="connsiteX1" fmla="*/ 10562072 w 10562072"/>
              <a:gd name="connsiteY1" fmla="*/ 0 h 3132335"/>
              <a:gd name="connsiteX2" fmla="*/ 10561157 w 10562072"/>
              <a:gd name="connsiteY2" fmla="*/ 1650505 h 3132335"/>
              <a:gd name="connsiteX3" fmla="*/ 9288594 w 10562072"/>
              <a:gd name="connsiteY3" fmla="*/ 2327270 h 3132335"/>
              <a:gd name="connsiteX4" fmla="*/ 2317558 w 10562072"/>
              <a:gd name="connsiteY4" fmla="*/ 2333679 h 3132335"/>
              <a:gd name="connsiteX5" fmla="*/ 1180889 w 10562072"/>
              <a:gd name="connsiteY5" fmla="*/ 3132335 h 3132335"/>
              <a:gd name="connsiteX6" fmla="*/ 0 w 10562072"/>
              <a:gd name="connsiteY6" fmla="*/ 2348232 h 3132335"/>
              <a:gd name="connsiteX7" fmla="*/ 91034 w 10562072"/>
              <a:gd name="connsiteY7" fmla="*/ 55133 h 3132335"/>
              <a:gd name="connsiteX0" fmla="*/ 0 w 10564960"/>
              <a:gd name="connsiteY0" fmla="*/ 0 h 3137588"/>
              <a:gd name="connsiteX1" fmla="*/ 10564960 w 10564960"/>
              <a:gd name="connsiteY1" fmla="*/ 5253 h 3137588"/>
              <a:gd name="connsiteX2" fmla="*/ 10564045 w 10564960"/>
              <a:gd name="connsiteY2" fmla="*/ 1655758 h 3137588"/>
              <a:gd name="connsiteX3" fmla="*/ 9291482 w 10564960"/>
              <a:gd name="connsiteY3" fmla="*/ 2332523 h 3137588"/>
              <a:gd name="connsiteX4" fmla="*/ 2320446 w 10564960"/>
              <a:gd name="connsiteY4" fmla="*/ 2338932 h 3137588"/>
              <a:gd name="connsiteX5" fmla="*/ 1183777 w 10564960"/>
              <a:gd name="connsiteY5" fmla="*/ 3137588 h 3137588"/>
              <a:gd name="connsiteX6" fmla="*/ 2888 w 10564960"/>
              <a:gd name="connsiteY6" fmla="*/ 2353485 h 3137588"/>
              <a:gd name="connsiteX7" fmla="*/ 0 w 10564960"/>
              <a:gd name="connsiteY7" fmla="*/ 0 h 3137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564960" h="3137588">
                <a:moveTo>
                  <a:pt x="0" y="0"/>
                </a:moveTo>
                <a:lnTo>
                  <a:pt x="10564960" y="5253"/>
                </a:lnTo>
                <a:cubicBezTo>
                  <a:pt x="10563809" y="557172"/>
                  <a:pt x="10565196" y="1103839"/>
                  <a:pt x="10564045" y="1655758"/>
                </a:cubicBezTo>
                <a:cubicBezTo>
                  <a:pt x="10086649" y="2327767"/>
                  <a:pt x="9708068" y="2337843"/>
                  <a:pt x="9291482" y="2332523"/>
                </a:cubicBezTo>
                <a:lnTo>
                  <a:pt x="2320446" y="2338932"/>
                </a:lnTo>
                <a:cubicBezTo>
                  <a:pt x="1743232" y="2372074"/>
                  <a:pt x="1375386" y="2674766"/>
                  <a:pt x="1183777" y="3137588"/>
                </a:cubicBezTo>
                <a:cubicBezTo>
                  <a:pt x="885423" y="2433811"/>
                  <a:pt x="281528" y="2352607"/>
                  <a:pt x="2888" y="2353485"/>
                </a:cubicBezTo>
                <a:cubicBezTo>
                  <a:pt x="4955" y="2317972"/>
                  <a:pt x="1272" y="95582"/>
                  <a:pt x="0" y="0"/>
                </a:cubicBezTo>
                <a:close/>
              </a:path>
            </a:pathLst>
          </a:custGeom>
          <a:solidFill>
            <a:schemeClr val="tx1">
              <a:lumMod val="10000"/>
              <a:lumOff val="90000"/>
            </a:schemeClr>
          </a:solidFill>
          <a:ln w="12700" cmpd="sng" algn="ctr">
            <a:noFill/>
            <a:miter lim="800000"/>
            <a:headEnd/>
            <a:tailEnd/>
          </a:ln>
          <a:effectLst>
            <a:outerShdw blurRad="1905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lIns="33059" tIns="42976" rIns="33059" bIns="42976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dirty="0" smtClean="0"/>
          </a:p>
        </p:txBody>
      </p:sp>
      <p:sp>
        <p:nvSpPr>
          <p:cNvPr id="10" name="Titre 1"/>
          <p:cNvSpPr>
            <a:spLocks noGrp="1"/>
          </p:cNvSpPr>
          <p:nvPr>
            <p:ph type="title" hasCustomPrompt="1"/>
          </p:nvPr>
        </p:nvSpPr>
        <p:spPr>
          <a:xfrm>
            <a:off x="0" y="511910"/>
            <a:ext cx="9906000" cy="1022692"/>
          </a:xfrm>
          <a:prstGeom prst="rect">
            <a:avLst/>
          </a:prstGeom>
        </p:spPr>
        <p:txBody>
          <a:bodyPr lIns="330588" tIns="33059" rIns="33059" bIns="33059" anchor="ctr" anchorCtr="0"/>
          <a:lstStyle>
            <a:lvl1pPr algn="l">
              <a:defRPr sz="3200">
                <a:solidFill>
                  <a:schemeClr val="accent5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 smtClean="0"/>
              <a:t>Click to edit Master text style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DCX VI_B2B_George_RGB_doc_large.jpg"/>
          <p:cNvPicPr>
            <a:picLocks noChangeAspect="1"/>
          </p:cNvPicPr>
          <p:nvPr userDrawn="1"/>
        </p:nvPicPr>
        <p:blipFill>
          <a:blip r:embed="rId7" cstate="print"/>
          <a:srcRect b="15234"/>
          <a:stretch>
            <a:fillRect/>
          </a:stretch>
        </p:blipFill>
        <p:spPr>
          <a:xfrm>
            <a:off x="0" y="1018308"/>
            <a:ext cx="9906000" cy="5600701"/>
          </a:xfrm>
          <a:prstGeom prst="rect">
            <a:avLst/>
          </a:prstGeom>
        </p:spPr>
      </p:pic>
      <p:sp>
        <p:nvSpPr>
          <p:cNvPr id="17" name="Rectangle 7"/>
          <p:cNvSpPr/>
          <p:nvPr userDrawn="1">
            <p:custDataLst>
              <p:tags r:id="rId2"/>
            </p:custDataLst>
          </p:nvPr>
        </p:nvSpPr>
        <p:spPr bwMode="auto">
          <a:xfrm>
            <a:off x="-2053" y="0"/>
            <a:ext cx="9908053" cy="2683033"/>
          </a:xfrm>
          <a:custGeom>
            <a:avLst/>
            <a:gdLst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0 w 10685085"/>
              <a:gd name="connsiteY3" fmla="*/ 684481 h 684481"/>
              <a:gd name="connsiteX4" fmla="*/ 0 w 10685085"/>
              <a:gd name="connsiteY4" fmla="*/ 0 h 684481"/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525849 w 10685085"/>
              <a:gd name="connsiteY3" fmla="*/ 678410 h 684481"/>
              <a:gd name="connsiteX4" fmla="*/ 0 w 10685085"/>
              <a:gd name="connsiteY4" fmla="*/ 684481 h 684481"/>
              <a:gd name="connsiteX5" fmla="*/ 0 w 10685085"/>
              <a:gd name="connsiteY5" fmla="*/ 0 h 684481"/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1063736 w 10685085"/>
              <a:gd name="connsiteY3" fmla="*/ 670939 h 684481"/>
              <a:gd name="connsiteX4" fmla="*/ 525849 w 10685085"/>
              <a:gd name="connsiteY4" fmla="*/ 678410 h 684481"/>
              <a:gd name="connsiteX5" fmla="*/ 0 w 10685085"/>
              <a:gd name="connsiteY5" fmla="*/ 684481 h 684481"/>
              <a:gd name="connsiteX6" fmla="*/ 0 w 10685085"/>
              <a:gd name="connsiteY6" fmla="*/ 0 h 684481"/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1063736 w 10685085"/>
              <a:gd name="connsiteY3" fmla="*/ 670939 h 684481"/>
              <a:gd name="connsiteX4" fmla="*/ 525849 w 10685085"/>
              <a:gd name="connsiteY4" fmla="*/ 678410 h 684481"/>
              <a:gd name="connsiteX5" fmla="*/ 0 w 10685085"/>
              <a:gd name="connsiteY5" fmla="*/ 684481 h 684481"/>
              <a:gd name="connsiteX6" fmla="*/ 0 w 10685085"/>
              <a:gd name="connsiteY6" fmla="*/ 0 h 684481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157465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157465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157465 w 10685085"/>
              <a:gd name="connsiteY4" fmla="*/ 670939 h 1022049"/>
              <a:gd name="connsiteX5" fmla="*/ 533320 w 10685085"/>
              <a:gd name="connsiteY5" fmla="*/ 1022049 h 1022049"/>
              <a:gd name="connsiteX6" fmla="*/ 23183 w 10685085"/>
              <a:gd name="connsiteY6" fmla="*/ 684481 h 1022049"/>
              <a:gd name="connsiteX7" fmla="*/ 0 w 10685085"/>
              <a:gd name="connsiteY7" fmla="*/ 0 h 1022049"/>
              <a:gd name="connsiteX0" fmla="*/ 0 w 10673494"/>
              <a:gd name="connsiteY0" fmla="*/ 5825 h 1022049"/>
              <a:gd name="connsiteX1" fmla="*/ 10673494 w 10673494"/>
              <a:gd name="connsiteY1" fmla="*/ 0 h 1022049"/>
              <a:gd name="connsiteX2" fmla="*/ 10673494 w 10673494"/>
              <a:gd name="connsiteY2" fmla="*/ 303491 h 1022049"/>
              <a:gd name="connsiteX3" fmla="*/ 10211167 w 10673494"/>
              <a:gd name="connsiteY3" fmla="*/ 678410 h 1022049"/>
              <a:gd name="connsiteX4" fmla="*/ 1145874 w 10673494"/>
              <a:gd name="connsiteY4" fmla="*/ 670939 h 1022049"/>
              <a:gd name="connsiteX5" fmla="*/ 521729 w 10673494"/>
              <a:gd name="connsiteY5" fmla="*/ 1022049 h 1022049"/>
              <a:gd name="connsiteX6" fmla="*/ 11592 w 10673494"/>
              <a:gd name="connsiteY6" fmla="*/ 684481 h 1022049"/>
              <a:gd name="connsiteX7" fmla="*/ 0 w 10673494"/>
              <a:gd name="connsiteY7" fmla="*/ 5825 h 1022049"/>
              <a:gd name="connsiteX0" fmla="*/ 0 w 10673494"/>
              <a:gd name="connsiteY0" fmla="*/ 0 h 1045351"/>
              <a:gd name="connsiteX1" fmla="*/ 10673494 w 10673494"/>
              <a:gd name="connsiteY1" fmla="*/ 23302 h 1045351"/>
              <a:gd name="connsiteX2" fmla="*/ 10673494 w 10673494"/>
              <a:gd name="connsiteY2" fmla="*/ 326793 h 1045351"/>
              <a:gd name="connsiteX3" fmla="*/ 10211167 w 10673494"/>
              <a:gd name="connsiteY3" fmla="*/ 701712 h 1045351"/>
              <a:gd name="connsiteX4" fmla="*/ 1145874 w 10673494"/>
              <a:gd name="connsiteY4" fmla="*/ 694241 h 1045351"/>
              <a:gd name="connsiteX5" fmla="*/ 521729 w 10673494"/>
              <a:gd name="connsiteY5" fmla="*/ 1045351 h 1045351"/>
              <a:gd name="connsiteX6" fmla="*/ 11592 w 10673494"/>
              <a:gd name="connsiteY6" fmla="*/ 707783 h 1045351"/>
              <a:gd name="connsiteX7" fmla="*/ 0 w 10673494"/>
              <a:gd name="connsiteY7" fmla="*/ 0 h 1045351"/>
              <a:gd name="connsiteX0" fmla="*/ 0 w 10667698"/>
              <a:gd name="connsiteY0" fmla="*/ 0 h 1027875"/>
              <a:gd name="connsiteX1" fmla="*/ 10667698 w 10667698"/>
              <a:gd name="connsiteY1" fmla="*/ 5826 h 1027875"/>
              <a:gd name="connsiteX2" fmla="*/ 10667698 w 10667698"/>
              <a:gd name="connsiteY2" fmla="*/ 309317 h 1027875"/>
              <a:gd name="connsiteX3" fmla="*/ 10205371 w 10667698"/>
              <a:gd name="connsiteY3" fmla="*/ 684236 h 1027875"/>
              <a:gd name="connsiteX4" fmla="*/ 1140078 w 10667698"/>
              <a:gd name="connsiteY4" fmla="*/ 676765 h 1027875"/>
              <a:gd name="connsiteX5" fmla="*/ 515933 w 10667698"/>
              <a:gd name="connsiteY5" fmla="*/ 1027875 h 1027875"/>
              <a:gd name="connsiteX6" fmla="*/ 5796 w 10667698"/>
              <a:gd name="connsiteY6" fmla="*/ 690307 h 1027875"/>
              <a:gd name="connsiteX7" fmla="*/ 0 w 10667698"/>
              <a:gd name="connsiteY7" fmla="*/ 0 h 1027875"/>
              <a:gd name="connsiteX0" fmla="*/ 5796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4282 w 10661902"/>
              <a:gd name="connsiteY4" fmla="*/ 676765 h 1027875"/>
              <a:gd name="connsiteX5" fmla="*/ 510137 w 10661902"/>
              <a:gd name="connsiteY5" fmla="*/ 1027875 h 1027875"/>
              <a:gd name="connsiteX6" fmla="*/ 0 w 10661902"/>
              <a:gd name="connsiteY6" fmla="*/ 690307 h 1027875"/>
              <a:gd name="connsiteX7" fmla="*/ 5796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4282 w 10661902"/>
              <a:gd name="connsiteY4" fmla="*/ 676765 h 1027875"/>
              <a:gd name="connsiteX5" fmla="*/ 510137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4282 w 10661902"/>
              <a:gd name="connsiteY4" fmla="*/ 676765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7441 w 10661902"/>
              <a:gd name="connsiteY4" fmla="*/ 689465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3758 w 10661902"/>
              <a:gd name="connsiteY4" fmla="*/ 62914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0 w 10661901"/>
              <a:gd name="connsiteY0" fmla="*/ 0 h 1027875"/>
              <a:gd name="connsiteX1" fmla="*/ 10661901 w 10661901"/>
              <a:gd name="connsiteY1" fmla="*/ 5826 h 1027875"/>
              <a:gd name="connsiteX2" fmla="*/ 10661901 w 10661901"/>
              <a:gd name="connsiteY2" fmla="*/ 309317 h 1027875"/>
              <a:gd name="connsiteX3" fmla="*/ 10199574 w 10661901"/>
              <a:gd name="connsiteY3" fmla="*/ 684236 h 1027875"/>
              <a:gd name="connsiteX4" fmla="*/ 1140598 w 10661901"/>
              <a:gd name="connsiteY4" fmla="*/ 686290 h 1027875"/>
              <a:gd name="connsiteX5" fmla="*/ 560675 w 10661901"/>
              <a:gd name="connsiteY5" fmla="*/ 1027875 h 1027875"/>
              <a:gd name="connsiteX6" fmla="*/ 3158 w 10661901"/>
              <a:gd name="connsiteY6" fmla="*/ 674432 h 1027875"/>
              <a:gd name="connsiteX7" fmla="*/ 0 w 10661901"/>
              <a:gd name="connsiteY7" fmla="*/ 0 h 1027875"/>
              <a:gd name="connsiteX0" fmla="*/ 0 w 10661901"/>
              <a:gd name="connsiteY0" fmla="*/ 0 h 1027875"/>
              <a:gd name="connsiteX1" fmla="*/ 10661901 w 10661901"/>
              <a:gd name="connsiteY1" fmla="*/ 5826 h 1027875"/>
              <a:gd name="connsiteX2" fmla="*/ 10661901 w 10661901"/>
              <a:gd name="connsiteY2" fmla="*/ 309317 h 1027875"/>
              <a:gd name="connsiteX3" fmla="*/ 10199574 w 10661901"/>
              <a:gd name="connsiteY3" fmla="*/ 684236 h 1027875"/>
              <a:gd name="connsiteX4" fmla="*/ 1140598 w 10661901"/>
              <a:gd name="connsiteY4" fmla="*/ 686290 h 1027875"/>
              <a:gd name="connsiteX5" fmla="*/ 560675 w 10661901"/>
              <a:gd name="connsiteY5" fmla="*/ 1027875 h 1027875"/>
              <a:gd name="connsiteX6" fmla="*/ 3158 w 10661901"/>
              <a:gd name="connsiteY6" fmla="*/ 683957 h 1027875"/>
              <a:gd name="connsiteX7" fmla="*/ 0 w 10661901"/>
              <a:gd name="connsiteY7" fmla="*/ 0 h 1027875"/>
              <a:gd name="connsiteX0" fmla="*/ 0 w 10710088"/>
              <a:gd name="connsiteY0" fmla="*/ 0 h 1027875"/>
              <a:gd name="connsiteX1" fmla="*/ 10661901 w 10710088"/>
              <a:gd name="connsiteY1" fmla="*/ 5826 h 1027875"/>
              <a:gd name="connsiteX2" fmla="*/ 10661901 w 10710088"/>
              <a:gd name="connsiteY2" fmla="*/ 309317 h 1027875"/>
              <a:gd name="connsiteX3" fmla="*/ 10668871 w 10710088"/>
              <a:gd name="connsiteY3" fmla="*/ 684236 h 1027875"/>
              <a:gd name="connsiteX4" fmla="*/ 1140598 w 10710088"/>
              <a:gd name="connsiteY4" fmla="*/ 686290 h 1027875"/>
              <a:gd name="connsiteX5" fmla="*/ 560675 w 10710088"/>
              <a:gd name="connsiteY5" fmla="*/ 1027875 h 1027875"/>
              <a:gd name="connsiteX6" fmla="*/ 3158 w 10710088"/>
              <a:gd name="connsiteY6" fmla="*/ 683957 h 1027875"/>
              <a:gd name="connsiteX7" fmla="*/ 0 w 10710088"/>
              <a:gd name="connsiteY7" fmla="*/ 0 h 1027875"/>
              <a:gd name="connsiteX0" fmla="*/ 0 w 10668871"/>
              <a:gd name="connsiteY0" fmla="*/ 0 h 1027875"/>
              <a:gd name="connsiteX1" fmla="*/ 10661901 w 10668871"/>
              <a:gd name="connsiteY1" fmla="*/ 5826 h 1027875"/>
              <a:gd name="connsiteX2" fmla="*/ 10668871 w 10668871"/>
              <a:gd name="connsiteY2" fmla="*/ 684236 h 1027875"/>
              <a:gd name="connsiteX3" fmla="*/ 1140598 w 10668871"/>
              <a:gd name="connsiteY3" fmla="*/ 686290 h 1027875"/>
              <a:gd name="connsiteX4" fmla="*/ 560675 w 10668871"/>
              <a:gd name="connsiteY4" fmla="*/ 1027875 h 1027875"/>
              <a:gd name="connsiteX5" fmla="*/ 3158 w 10668871"/>
              <a:gd name="connsiteY5" fmla="*/ 683957 h 1027875"/>
              <a:gd name="connsiteX6" fmla="*/ 0 w 10668871"/>
              <a:gd name="connsiteY6" fmla="*/ 0 h 1027875"/>
              <a:gd name="connsiteX0" fmla="*/ 0 w 10662015"/>
              <a:gd name="connsiteY0" fmla="*/ 0 h 1027875"/>
              <a:gd name="connsiteX1" fmla="*/ 10661901 w 10662015"/>
              <a:gd name="connsiteY1" fmla="*/ 5826 h 1027875"/>
              <a:gd name="connsiteX2" fmla="*/ 10632772 w 10662015"/>
              <a:gd name="connsiteY2" fmla="*/ 684236 h 1027875"/>
              <a:gd name="connsiteX3" fmla="*/ 1140598 w 10662015"/>
              <a:gd name="connsiteY3" fmla="*/ 686290 h 1027875"/>
              <a:gd name="connsiteX4" fmla="*/ 560675 w 10662015"/>
              <a:gd name="connsiteY4" fmla="*/ 1027875 h 1027875"/>
              <a:gd name="connsiteX5" fmla="*/ 3158 w 10662015"/>
              <a:gd name="connsiteY5" fmla="*/ 683957 h 1027875"/>
              <a:gd name="connsiteX6" fmla="*/ 0 w 10662015"/>
              <a:gd name="connsiteY6" fmla="*/ 0 h 1027875"/>
              <a:gd name="connsiteX0" fmla="*/ 0 w 10632772"/>
              <a:gd name="connsiteY0" fmla="*/ 0 h 1027875"/>
              <a:gd name="connsiteX1" fmla="*/ 10616776 w 10632772"/>
              <a:gd name="connsiteY1" fmla="*/ 559150 h 1027875"/>
              <a:gd name="connsiteX2" fmla="*/ 10632772 w 10632772"/>
              <a:gd name="connsiteY2" fmla="*/ 684236 h 1027875"/>
              <a:gd name="connsiteX3" fmla="*/ 1140598 w 10632772"/>
              <a:gd name="connsiteY3" fmla="*/ 686290 h 1027875"/>
              <a:gd name="connsiteX4" fmla="*/ 560675 w 10632772"/>
              <a:gd name="connsiteY4" fmla="*/ 1027875 h 1027875"/>
              <a:gd name="connsiteX5" fmla="*/ 3158 w 10632772"/>
              <a:gd name="connsiteY5" fmla="*/ 683957 h 1027875"/>
              <a:gd name="connsiteX6" fmla="*/ 0 w 10632772"/>
              <a:gd name="connsiteY6" fmla="*/ 0 h 1027875"/>
              <a:gd name="connsiteX0" fmla="*/ 5867 w 10629614"/>
              <a:gd name="connsiteY0" fmla="*/ 12316 h 468725"/>
              <a:gd name="connsiteX1" fmla="*/ 10613618 w 10629614"/>
              <a:gd name="connsiteY1" fmla="*/ 0 h 468725"/>
              <a:gd name="connsiteX2" fmla="*/ 10629614 w 10629614"/>
              <a:gd name="connsiteY2" fmla="*/ 125086 h 468725"/>
              <a:gd name="connsiteX3" fmla="*/ 1137440 w 10629614"/>
              <a:gd name="connsiteY3" fmla="*/ 127140 h 468725"/>
              <a:gd name="connsiteX4" fmla="*/ 557517 w 10629614"/>
              <a:gd name="connsiteY4" fmla="*/ 468725 h 468725"/>
              <a:gd name="connsiteX5" fmla="*/ 0 w 10629614"/>
              <a:gd name="connsiteY5" fmla="*/ 124807 h 468725"/>
              <a:gd name="connsiteX6" fmla="*/ 5867 w 10629614"/>
              <a:gd name="connsiteY6" fmla="*/ 12316 h 468725"/>
              <a:gd name="connsiteX0" fmla="*/ 0 w 10636382"/>
              <a:gd name="connsiteY0" fmla="*/ 12316 h 468725"/>
              <a:gd name="connsiteX1" fmla="*/ 10620386 w 10636382"/>
              <a:gd name="connsiteY1" fmla="*/ 0 h 468725"/>
              <a:gd name="connsiteX2" fmla="*/ 10636382 w 10636382"/>
              <a:gd name="connsiteY2" fmla="*/ 125086 h 468725"/>
              <a:gd name="connsiteX3" fmla="*/ 1144208 w 10636382"/>
              <a:gd name="connsiteY3" fmla="*/ 127140 h 468725"/>
              <a:gd name="connsiteX4" fmla="*/ 564285 w 10636382"/>
              <a:gd name="connsiteY4" fmla="*/ 468725 h 468725"/>
              <a:gd name="connsiteX5" fmla="*/ 6768 w 10636382"/>
              <a:gd name="connsiteY5" fmla="*/ 124807 h 468725"/>
              <a:gd name="connsiteX6" fmla="*/ 0 w 10636382"/>
              <a:gd name="connsiteY6" fmla="*/ 12316 h 468725"/>
              <a:gd name="connsiteX0" fmla="*/ 239608 w 10629614"/>
              <a:gd name="connsiteY0" fmla="*/ 21841 h 468725"/>
              <a:gd name="connsiteX1" fmla="*/ 10613618 w 10629614"/>
              <a:gd name="connsiteY1" fmla="*/ 0 h 468725"/>
              <a:gd name="connsiteX2" fmla="*/ 10629614 w 10629614"/>
              <a:gd name="connsiteY2" fmla="*/ 125086 h 468725"/>
              <a:gd name="connsiteX3" fmla="*/ 1137440 w 10629614"/>
              <a:gd name="connsiteY3" fmla="*/ 127140 h 468725"/>
              <a:gd name="connsiteX4" fmla="*/ 557517 w 10629614"/>
              <a:gd name="connsiteY4" fmla="*/ 468725 h 468725"/>
              <a:gd name="connsiteX5" fmla="*/ 0 w 10629614"/>
              <a:gd name="connsiteY5" fmla="*/ 124807 h 468725"/>
              <a:gd name="connsiteX6" fmla="*/ 239608 w 10629614"/>
              <a:gd name="connsiteY6" fmla="*/ 21841 h 468725"/>
              <a:gd name="connsiteX0" fmla="*/ 239608 w 10629614"/>
              <a:gd name="connsiteY0" fmla="*/ 21841 h 468725"/>
              <a:gd name="connsiteX1" fmla="*/ 10613618 w 10629614"/>
              <a:gd name="connsiteY1" fmla="*/ 0 h 468725"/>
              <a:gd name="connsiteX2" fmla="*/ 10629614 w 10629614"/>
              <a:gd name="connsiteY2" fmla="*/ 125086 h 468725"/>
              <a:gd name="connsiteX3" fmla="*/ 1137440 w 10629614"/>
              <a:gd name="connsiteY3" fmla="*/ 127140 h 468725"/>
              <a:gd name="connsiteX4" fmla="*/ 557517 w 10629614"/>
              <a:gd name="connsiteY4" fmla="*/ 468725 h 468725"/>
              <a:gd name="connsiteX5" fmla="*/ 0 w 10629614"/>
              <a:gd name="connsiteY5" fmla="*/ 124807 h 468725"/>
              <a:gd name="connsiteX6" fmla="*/ 239608 w 10629614"/>
              <a:gd name="connsiteY6" fmla="*/ 21841 h 468725"/>
              <a:gd name="connsiteX0" fmla="*/ 0 w 10630065"/>
              <a:gd name="connsiteY0" fmla="*/ 2791 h 468725"/>
              <a:gd name="connsiteX1" fmla="*/ 10614069 w 10630065"/>
              <a:gd name="connsiteY1" fmla="*/ 0 h 468725"/>
              <a:gd name="connsiteX2" fmla="*/ 10630065 w 10630065"/>
              <a:gd name="connsiteY2" fmla="*/ 125086 h 468725"/>
              <a:gd name="connsiteX3" fmla="*/ 1137891 w 10630065"/>
              <a:gd name="connsiteY3" fmla="*/ 127140 h 468725"/>
              <a:gd name="connsiteX4" fmla="*/ 557968 w 10630065"/>
              <a:gd name="connsiteY4" fmla="*/ 468725 h 468725"/>
              <a:gd name="connsiteX5" fmla="*/ 451 w 10630065"/>
              <a:gd name="connsiteY5" fmla="*/ 124807 h 468725"/>
              <a:gd name="connsiteX6" fmla="*/ 0 w 10630065"/>
              <a:gd name="connsiteY6" fmla="*/ 2791 h 468725"/>
              <a:gd name="connsiteX0" fmla="*/ 0 w 10630065"/>
              <a:gd name="connsiteY0" fmla="*/ 2791 h 468725"/>
              <a:gd name="connsiteX1" fmla="*/ 10614069 w 10630065"/>
              <a:gd name="connsiteY1" fmla="*/ 0 h 468725"/>
              <a:gd name="connsiteX2" fmla="*/ 10630065 w 10630065"/>
              <a:gd name="connsiteY2" fmla="*/ 125086 h 468725"/>
              <a:gd name="connsiteX3" fmla="*/ 1137891 w 10630065"/>
              <a:gd name="connsiteY3" fmla="*/ 127140 h 468725"/>
              <a:gd name="connsiteX4" fmla="*/ 557968 w 10630065"/>
              <a:gd name="connsiteY4" fmla="*/ 468725 h 468725"/>
              <a:gd name="connsiteX5" fmla="*/ 451 w 10630065"/>
              <a:gd name="connsiteY5" fmla="*/ 124807 h 468725"/>
              <a:gd name="connsiteX6" fmla="*/ 0 w 10630065"/>
              <a:gd name="connsiteY6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451 w 10630556"/>
              <a:gd name="connsiteY5" fmla="*/ 124807 h 468725"/>
              <a:gd name="connsiteX6" fmla="*/ 0 w 10630556"/>
              <a:gd name="connsiteY6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75946 w 10630556"/>
              <a:gd name="connsiteY5" fmla="*/ 125867 h 468725"/>
              <a:gd name="connsiteX6" fmla="*/ 451 w 10630556"/>
              <a:gd name="connsiteY6" fmla="*/ 124807 h 468725"/>
              <a:gd name="connsiteX7" fmla="*/ 0 w 10630556"/>
              <a:gd name="connsiteY7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75946 w 10630556"/>
              <a:gd name="connsiteY5" fmla="*/ 125867 h 468725"/>
              <a:gd name="connsiteX6" fmla="*/ 451 w 10630556"/>
              <a:gd name="connsiteY6" fmla="*/ 124807 h 468725"/>
              <a:gd name="connsiteX7" fmla="*/ 0 w 10630556"/>
              <a:gd name="connsiteY7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75946 w 10630556"/>
              <a:gd name="connsiteY5" fmla="*/ 125867 h 468725"/>
              <a:gd name="connsiteX6" fmla="*/ 451 w 10630556"/>
              <a:gd name="connsiteY6" fmla="*/ 124807 h 468725"/>
              <a:gd name="connsiteX7" fmla="*/ 0 w 10630556"/>
              <a:gd name="connsiteY7" fmla="*/ 2791 h 468725"/>
              <a:gd name="connsiteX0" fmla="*/ 782750 w 11413306"/>
              <a:gd name="connsiteY0" fmla="*/ 2791 h 468725"/>
              <a:gd name="connsiteX1" fmla="*/ 11412612 w 11413306"/>
              <a:gd name="connsiteY1" fmla="*/ 0 h 468725"/>
              <a:gd name="connsiteX2" fmla="*/ 11412815 w 11413306"/>
              <a:gd name="connsiteY2" fmla="*/ 125086 h 468725"/>
              <a:gd name="connsiteX3" fmla="*/ 1920641 w 11413306"/>
              <a:gd name="connsiteY3" fmla="*/ 127140 h 468725"/>
              <a:gd name="connsiteX4" fmla="*/ 1340718 w 11413306"/>
              <a:gd name="connsiteY4" fmla="*/ 468725 h 468725"/>
              <a:gd name="connsiteX5" fmla="*/ 858696 w 11413306"/>
              <a:gd name="connsiteY5" fmla="*/ 125867 h 468725"/>
              <a:gd name="connsiteX6" fmla="*/ 782750 w 11413306"/>
              <a:gd name="connsiteY6" fmla="*/ 2791 h 468725"/>
              <a:gd name="connsiteX0" fmla="*/ 802813 w 11357561"/>
              <a:gd name="connsiteY0" fmla="*/ 2791 h 468725"/>
              <a:gd name="connsiteX1" fmla="*/ 11356867 w 11357561"/>
              <a:gd name="connsiteY1" fmla="*/ 0 h 468725"/>
              <a:gd name="connsiteX2" fmla="*/ 11357070 w 11357561"/>
              <a:gd name="connsiteY2" fmla="*/ 125086 h 468725"/>
              <a:gd name="connsiteX3" fmla="*/ 1864896 w 11357561"/>
              <a:gd name="connsiteY3" fmla="*/ 127140 h 468725"/>
              <a:gd name="connsiteX4" fmla="*/ 1284973 w 11357561"/>
              <a:gd name="connsiteY4" fmla="*/ 468725 h 468725"/>
              <a:gd name="connsiteX5" fmla="*/ 802951 w 11357561"/>
              <a:gd name="connsiteY5" fmla="*/ 125867 h 468725"/>
              <a:gd name="connsiteX6" fmla="*/ 802813 w 11357561"/>
              <a:gd name="connsiteY6" fmla="*/ 2791 h 468725"/>
              <a:gd name="connsiteX0" fmla="*/ 341552 w 10896300"/>
              <a:gd name="connsiteY0" fmla="*/ 2791 h 468725"/>
              <a:gd name="connsiteX1" fmla="*/ 10895606 w 10896300"/>
              <a:gd name="connsiteY1" fmla="*/ 0 h 468725"/>
              <a:gd name="connsiteX2" fmla="*/ 10895809 w 10896300"/>
              <a:gd name="connsiteY2" fmla="*/ 125086 h 468725"/>
              <a:gd name="connsiteX3" fmla="*/ 1403635 w 10896300"/>
              <a:gd name="connsiteY3" fmla="*/ 127140 h 468725"/>
              <a:gd name="connsiteX4" fmla="*/ 823712 w 10896300"/>
              <a:gd name="connsiteY4" fmla="*/ 468725 h 468725"/>
              <a:gd name="connsiteX5" fmla="*/ 341690 w 10896300"/>
              <a:gd name="connsiteY5" fmla="*/ 125867 h 468725"/>
              <a:gd name="connsiteX6" fmla="*/ 341552 w 10896300"/>
              <a:gd name="connsiteY6" fmla="*/ 2791 h 468725"/>
              <a:gd name="connsiteX0" fmla="*/ 41143 w 10595891"/>
              <a:gd name="connsiteY0" fmla="*/ 2791 h 468725"/>
              <a:gd name="connsiteX1" fmla="*/ 10595197 w 10595891"/>
              <a:gd name="connsiteY1" fmla="*/ 0 h 468725"/>
              <a:gd name="connsiteX2" fmla="*/ 10595400 w 10595891"/>
              <a:gd name="connsiteY2" fmla="*/ 125086 h 468725"/>
              <a:gd name="connsiteX3" fmla="*/ 1103226 w 10595891"/>
              <a:gd name="connsiteY3" fmla="*/ 127140 h 468725"/>
              <a:gd name="connsiteX4" fmla="*/ 523303 w 10595891"/>
              <a:gd name="connsiteY4" fmla="*/ 468725 h 468725"/>
              <a:gd name="connsiteX5" fmla="*/ 41281 w 10595891"/>
              <a:gd name="connsiteY5" fmla="*/ 125867 h 468725"/>
              <a:gd name="connsiteX6" fmla="*/ 41143 w 1059589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2791 h 468725"/>
              <a:gd name="connsiteX0" fmla="*/ 433 w 10555181"/>
              <a:gd name="connsiteY0" fmla="*/ 44066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44066 h 468725"/>
              <a:gd name="connsiteX0" fmla="*/ 433 w 10554690"/>
              <a:gd name="connsiteY0" fmla="*/ 5966 h 430625"/>
              <a:gd name="connsiteX1" fmla="*/ 10551351 w 10554690"/>
              <a:gd name="connsiteY1" fmla="*/ 0 h 430625"/>
              <a:gd name="connsiteX2" fmla="*/ 10554690 w 10554690"/>
              <a:gd name="connsiteY2" fmla="*/ 86986 h 430625"/>
              <a:gd name="connsiteX3" fmla="*/ 1062516 w 10554690"/>
              <a:gd name="connsiteY3" fmla="*/ 89040 h 430625"/>
              <a:gd name="connsiteX4" fmla="*/ 482593 w 10554690"/>
              <a:gd name="connsiteY4" fmla="*/ 430625 h 430625"/>
              <a:gd name="connsiteX5" fmla="*/ 571 w 10554690"/>
              <a:gd name="connsiteY5" fmla="*/ 101571 h 430625"/>
              <a:gd name="connsiteX6" fmla="*/ 433 w 10554690"/>
              <a:gd name="connsiteY6" fmla="*/ 5966 h 430625"/>
              <a:gd name="connsiteX0" fmla="*/ 433 w 10554690"/>
              <a:gd name="connsiteY0" fmla="*/ 5966 h 427450"/>
              <a:gd name="connsiteX1" fmla="*/ 10551351 w 10554690"/>
              <a:gd name="connsiteY1" fmla="*/ 0 h 427450"/>
              <a:gd name="connsiteX2" fmla="*/ 10554690 w 10554690"/>
              <a:gd name="connsiteY2" fmla="*/ 86986 h 427450"/>
              <a:gd name="connsiteX3" fmla="*/ 1062516 w 10554690"/>
              <a:gd name="connsiteY3" fmla="*/ 89040 h 427450"/>
              <a:gd name="connsiteX4" fmla="*/ 482593 w 10554690"/>
              <a:gd name="connsiteY4" fmla="*/ 427450 h 427450"/>
              <a:gd name="connsiteX5" fmla="*/ 571 w 10554690"/>
              <a:gd name="connsiteY5" fmla="*/ 101571 h 427450"/>
              <a:gd name="connsiteX6" fmla="*/ 433 w 10554690"/>
              <a:gd name="connsiteY6" fmla="*/ 5966 h 427450"/>
              <a:gd name="connsiteX0" fmla="*/ 433 w 10554690"/>
              <a:gd name="connsiteY0" fmla="*/ 5966 h 427450"/>
              <a:gd name="connsiteX1" fmla="*/ 10551351 w 10554690"/>
              <a:gd name="connsiteY1" fmla="*/ 0 h 427450"/>
              <a:gd name="connsiteX2" fmla="*/ 10554690 w 10554690"/>
              <a:gd name="connsiteY2" fmla="*/ 86986 h 427450"/>
              <a:gd name="connsiteX3" fmla="*/ 10274940 w 10554690"/>
              <a:gd name="connsiteY3" fmla="*/ 87717 h 427450"/>
              <a:gd name="connsiteX4" fmla="*/ 1062516 w 10554690"/>
              <a:gd name="connsiteY4" fmla="*/ 89040 h 427450"/>
              <a:gd name="connsiteX5" fmla="*/ 482593 w 10554690"/>
              <a:gd name="connsiteY5" fmla="*/ 427450 h 427450"/>
              <a:gd name="connsiteX6" fmla="*/ 571 w 10554690"/>
              <a:gd name="connsiteY6" fmla="*/ 101571 h 427450"/>
              <a:gd name="connsiteX7" fmla="*/ 433 w 10554690"/>
              <a:gd name="connsiteY7" fmla="*/ 5966 h 427450"/>
              <a:gd name="connsiteX0" fmla="*/ 433 w 10554691"/>
              <a:gd name="connsiteY0" fmla="*/ 75754 h 497238"/>
              <a:gd name="connsiteX1" fmla="*/ 10551351 w 10554691"/>
              <a:gd name="connsiteY1" fmla="*/ 69788 h 497238"/>
              <a:gd name="connsiteX2" fmla="*/ 10554691 w 10554691"/>
              <a:gd name="connsiteY2" fmla="*/ 64699 h 497238"/>
              <a:gd name="connsiteX3" fmla="*/ 10274940 w 10554691"/>
              <a:gd name="connsiteY3" fmla="*/ 157505 h 497238"/>
              <a:gd name="connsiteX4" fmla="*/ 1062516 w 10554691"/>
              <a:gd name="connsiteY4" fmla="*/ 158828 h 497238"/>
              <a:gd name="connsiteX5" fmla="*/ 482593 w 10554691"/>
              <a:gd name="connsiteY5" fmla="*/ 497238 h 497238"/>
              <a:gd name="connsiteX6" fmla="*/ 571 w 10554691"/>
              <a:gd name="connsiteY6" fmla="*/ 171359 h 497238"/>
              <a:gd name="connsiteX7" fmla="*/ 433 w 10554691"/>
              <a:gd name="connsiteY7" fmla="*/ 75754 h 497238"/>
              <a:gd name="connsiteX0" fmla="*/ 433 w 10554691"/>
              <a:gd name="connsiteY0" fmla="*/ 75754 h 497238"/>
              <a:gd name="connsiteX1" fmla="*/ 10551351 w 10554691"/>
              <a:gd name="connsiteY1" fmla="*/ 69788 h 497238"/>
              <a:gd name="connsiteX2" fmla="*/ 10554691 w 10554691"/>
              <a:gd name="connsiteY2" fmla="*/ 64699 h 497238"/>
              <a:gd name="connsiteX3" fmla="*/ 10274940 w 10554691"/>
              <a:gd name="connsiteY3" fmla="*/ 157505 h 497238"/>
              <a:gd name="connsiteX4" fmla="*/ 1062516 w 10554691"/>
              <a:gd name="connsiteY4" fmla="*/ 158828 h 497238"/>
              <a:gd name="connsiteX5" fmla="*/ 482593 w 10554691"/>
              <a:gd name="connsiteY5" fmla="*/ 497238 h 497238"/>
              <a:gd name="connsiteX6" fmla="*/ 571 w 10554691"/>
              <a:gd name="connsiteY6" fmla="*/ 171359 h 497238"/>
              <a:gd name="connsiteX7" fmla="*/ 433 w 10554691"/>
              <a:gd name="connsiteY7" fmla="*/ 75754 h 497238"/>
              <a:gd name="connsiteX0" fmla="*/ 433 w 10554691"/>
              <a:gd name="connsiteY0" fmla="*/ 75754 h 497238"/>
              <a:gd name="connsiteX1" fmla="*/ 10551351 w 10554691"/>
              <a:gd name="connsiteY1" fmla="*/ 69788 h 497238"/>
              <a:gd name="connsiteX2" fmla="*/ 10554691 w 10554691"/>
              <a:gd name="connsiteY2" fmla="*/ 64699 h 497238"/>
              <a:gd name="connsiteX3" fmla="*/ 10274940 w 10554691"/>
              <a:gd name="connsiteY3" fmla="*/ 157505 h 497238"/>
              <a:gd name="connsiteX4" fmla="*/ 1062516 w 10554691"/>
              <a:gd name="connsiteY4" fmla="*/ 158828 h 497238"/>
              <a:gd name="connsiteX5" fmla="*/ 482593 w 10554691"/>
              <a:gd name="connsiteY5" fmla="*/ 497238 h 497238"/>
              <a:gd name="connsiteX6" fmla="*/ 571 w 10554691"/>
              <a:gd name="connsiteY6" fmla="*/ 171359 h 497238"/>
              <a:gd name="connsiteX7" fmla="*/ 433 w 10554691"/>
              <a:gd name="connsiteY7" fmla="*/ 75754 h 497238"/>
              <a:gd name="connsiteX0" fmla="*/ 433 w 10554691"/>
              <a:gd name="connsiteY0" fmla="*/ 60438 h 481922"/>
              <a:gd name="connsiteX1" fmla="*/ 10551351 w 10554691"/>
              <a:gd name="connsiteY1" fmla="*/ 54472 h 481922"/>
              <a:gd name="connsiteX2" fmla="*/ 10554691 w 10554691"/>
              <a:gd name="connsiteY2" fmla="*/ 49383 h 481922"/>
              <a:gd name="connsiteX3" fmla="*/ 10274940 w 10554691"/>
              <a:gd name="connsiteY3" fmla="*/ 142189 h 481922"/>
              <a:gd name="connsiteX4" fmla="*/ 1062516 w 10554691"/>
              <a:gd name="connsiteY4" fmla="*/ 143512 h 481922"/>
              <a:gd name="connsiteX5" fmla="*/ 482593 w 10554691"/>
              <a:gd name="connsiteY5" fmla="*/ 481922 h 481922"/>
              <a:gd name="connsiteX6" fmla="*/ 571 w 10554691"/>
              <a:gd name="connsiteY6" fmla="*/ 156043 h 481922"/>
              <a:gd name="connsiteX7" fmla="*/ 433 w 10554691"/>
              <a:gd name="connsiteY7" fmla="*/ 60438 h 481922"/>
              <a:gd name="connsiteX0" fmla="*/ 433 w 11661532"/>
              <a:gd name="connsiteY0" fmla="*/ 5966 h 427450"/>
              <a:gd name="connsiteX1" fmla="*/ 10551351 w 11661532"/>
              <a:gd name="connsiteY1" fmla="*/ 0 h 427450"/>
              <a:gd name="connsiteX2" fmla="*/ 10274940 w 11661532"/>
              <a:gd name="connsiteY2" fmla="*/ 87717 h 427450"/>
              <a:gd name="connsiteX3" fmla="*/ 1062516 w 11661532"/>
              <a:gd name="connsiteY3" fmla="*/ 89040 h 427450"/>
              <a:gd name="connsiteX4" fmla="*/ 482593 w 11661532"/>
              <a:gd name="connsiteY4" fmla="*/ 427450 h 427450"/>
              <a:gd name="connsiteX5" fmla="*/ 571 w 11661532"/>
              <a:gd name="connsiteY5" fmla="*/ 101571 h 427450"/>
              <a:gd name="connsiteX6" fmla="*/ 433 w 11661532"/>
              <a:gd name="connsiteY6" fmla="*/ 5966 h 427450"/>
              <a:gd name="connsiteX0" fmla="*/ 433 w 11071037"/>
              <a:gd name="connsiteY0" fmla="*/ 6015 h 427499"/>
              <a:gd name="connsiteX1" fmla="*/ 10551351 w 11071037"/>
              <a:gd name="connsiteY1" fmla="*/ 49 h 427499"/>
              <a:gd name="connsiteX2" fmla="*/ 10274940 w 11071037"/>
              <a:gd name="connsiteY2" fmla="*/ 87766 h 427499"/>
              <a:gd name="connsiteX3" fmla="*/ 1062516 w 11071037"/>
              <a:gd name="connsiteY3" fmla="*/ 89089 h 427499"/>
              <a:gd name="connsiteX4" fmla="*/ 482593 w 11071037"/>
              <a:gd name="connsiteY4" fmla="*/ 427499 h 427499"/>
              <a:gd name="connsiteX5" fmla="*/ 571 w 11071037"/>
              <a:gd name="connsiteY5" fmla="*/ 101620 h 427499"/>
              <a:gd name="connsiteX6" fmla="*/ 433 w 11071037"/>
              <a:gd name="connsiteY6" fmla="*/ 6015 h 427499"/>
              <a:gd name="connsiteX0" fmla="*/ 433 w 11057538"/>
              <a:gd name="connsiteY0" fmla="*/ 5966 h 427450"/>
              <a:gd name="connsiteX1" fmla="*/ 10551351 w 11057538"/>
              <a:gd name="connsiteY1" fmla="*/ 0 h 427450"/>
              <a:gd name="connsiteX2" fmla="*/ 10274940 w 11057538"/>
              <a:gd name="connsiteY2" fmla="*/ 87717 h 427450"/>
              <a:gd name="connsiteX3" fmla="*/ 1062516 w 11057538"/>
              <a:gd name="connsiteY3" fmla="*/ 89040 h 427450"/>
              <a:gd name="connsiteX4" fmla="*/ 482593 w 11057538"/>
              <a:gd name="connsiteY4" fmla="*/ 427450 h 427450"/>
              <a:gd name="connsiteX5" fmla="*/ 571 w 11057538"/>
              <a:gd name="connsiteY5" fmla="*/ 101571 h 427450"/>
              <a:gd name="connsiteX6" fmla="*/ 433 w 11057538"/>
              <a:gd name="connsiteY6" fmla="*/ 5966 h 427450"/>
              <a:gd name="connsiteX0" fmla="*/ 433 w 10551351"/>
              <a:gd name="connsiteY0" fmla="*/ 5966 h 427450"/>
              <a:gd name="connsiteX1" fmla="*/ 10551351 w 10551351"/>
              <a:gd name="connsiteY1" fmla="*/ 0 h 427450"/>
              <a:gd name="connsiteX2" fmla="*/ 10274940 w 10551351"/>
              <a:gd name="connsiteY2" fmla="*/ 87717 h 427450"/>
              <a:gd name="connsiteX3" fmla="*/ 1062516 w 10551351"/>
              <a:gd name="connsiteY3" fmla="*/ 89040 h 427450"/>
              <a:gd name="connsiteX4" fmla="*/ 482593 w 10551351"/>
              <a:gd name="connsiteY4" fmla="*/ 427450 h 427450"/>
              <a:gd name="connsiteX5" fmla="*/ 571 w 10551351"/>
              <a:gd name="connsiteY5" fmla="*/ 101571 h 427450"/>
              <a:gd name="connsiteX6" fmla="*/ 433 w 10551351"/>
              <a:gd name="connsiteY6" fmla="*/ 5966 h 427450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0 w 11177990"/>
              <a:gd name="connsiteY0" fmla="*/ 2791 h 341725"/>
              <a:gd name="connsiteX1" fmla="*/ 11177990 w 11177990"/>
              <a:gd name="connsiteY1" fmla="*/ 0 h 341725"/>
              <a:gd name="connsiteX2" fmla="*/ 10901579 w 11177990"/>
              <a:gd name="connsiteY2" fmla="*/ 87717 h 341725"/>
              <a:gd name="connsiteX3" fmla="*/ 1689155 w 11177990"/>
              <a:gd name="connsiteY3" fmla="*/ 89040 h 341725"/>
              <a:gd name="connsiteX4" fmla="*/ 1109232 w 11177990"/>
              <a:gd name="connsiteY4" fmla="*/ 341725 h 341725"/>
              <a:gd name="connsiteX5" fmla="*/ 627210 w 11177990"/>
              <a:gd name="connsiteY5" fmla="*/ 101571 h 341725"/>
              <a:gd name="connsiteX6" fmla="*/ 0 w 11177990"/>
              <a:gd name="connsiteY6" fmla="*/ 2791 h 341725"/>
              <a:gd name="connsiteX0" fmla="*/ 780014 w 11958004"/>
              <a:gd name="connsiteY0" fmla="*/ 2791 h 341725"/>
              <a:gd name="connsiteX1" fmla="*/ 11958004 w 11958004"/>
              <a:gd name="connsiteY1" fmla="*/ 0 h 341725"/>
              <a:gd name="connsiteX2" fmla="*/ 11681593 w 11958004"/>
              <a:gd name="connsiteY2" fmla="*/ 87717 h 341725"/>
              <a:gd name="connsiteX3" fmla="*/ 2469169 w 11958004"/>
              <a:gd name="connsiteY3" fmla="*/ 89040 h 341725"/>
              <a:gd name="connsiteX4" fmla="*/ 1889246 w 11958004"/>
              <a:gd name="connsiteY4" fmla="*/ 341725 h 341725"/>
              <a:gd name="connsiteX5" fmla="*/ 1407224 w 11958004"/>
              <a:gd name="connsiteY5" fmla="*/ 101571 h 341725"/>
              <a:gd name="connsiteX6" fmla="*/ 998158 w 11958004"/>
              <a:gd name="connsiteY6" fmla="*/ 40093 h 341725"/>
              <a:gd name="connsiteX7" fmla="*/ 780014 w 11958004"/>
              <a:gd name="connsiteY7" fmla="*/ 2791 h 341725"/>
              <a:gd name="connsiteX0" fmla="*/ 758495 w 11936485"/>
              <a:gd name="connsiteY0" fmla="*/ 2791 h 341725"/>
              <a:gd name="connsiteX1" fmla="*/ 11936485 w 11936485"/>
              <a:gd name="connsiteY1" fmla="*/ 0 h 341725"/>
              <a:gd name="connsiteX2" fmla="*/ 11660074 w 11936485"/>
              <a:gd name="connsiteY2" fmla="*/ 87717 h 341725"/>
              <a:gd name="connsiteX3" fmla="*/ 2447650 w 11936485"/>
              <a:gd name="connsiteY3" fmla="*/ 89040 h 341725"/>
              <a:gd name="connsiteX4" fmla="*/ 1867727 w 11936485"/>
              <a:gd name="connsiteY4" fmla="*/ 341725 h 341725"/>
              <a:gd name="connsiteX5" fmla="*/ 1385705 w 11936485"/>
              <a:gd name="connsiteY5" fmla="*/ 101571 h 341725"/>
              <a:gd name="connsiteX6" fmla="*/ 976639 w 11936485"/>
              <a:gd name="connsiteY6" fmla="*/ 40093 h 341725"/>
              <a:gd name="connsiteX7" fmla="*/ 758495 w 11936485"/>
              <a:gd name="connsiteY7" fmla="*/ 2791 h 341725"/>
              <a:gd name="connsiteX0" fmla="*/ 0 w 11177990"/>
              <a:gd name="connsiteY0" fmla="*/ 2791 h 341725"/>
              <a:gd name="connsiteX1" fmla="*/ 11177990 w 11177990"/>
              <a:gd name="connsiteY1" fmla="*/ 0 h 341725"/>
              <a:gd name="connsiteX2" fmla="*/ 10901579 w 11177990"/>
              <a:gd name="connsiteY2" fmla="*/ 87717 h 341725"/>
              <a:gd name="connsiteX3" fmla="*/ 1689155 w 11177990"/>
              <a:gd name="connsiteY3" fmla="*/ 89040 h 341725"/>
              <a:gd name="connsiteX4" fmla="*/ 1109232 w 11177990"/>
              <a:gd name="connsiteY4" fmla="*/ 341725 h 341725"/>
              <a:gd name="connsiteX5" fmla="*/ 627210 w 11177990"/>
              <a:gd name="connsiteY5" fmla="*/ 101571 h 341725"/>
              <a:gd name="connsiteX6" fmla="*/ 218144 w 11177990"/>
              <a:gd name="connsiteY6" fmla="*/ 40093 h 341725"/>
              <a:gd name="connsiteX7" fmla="*/ 0 w 11177990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94068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94068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94068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103593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567427 w 11179321"/>
              <a:gd name="connsiteY2" fmla="*/ 90892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103593 h 341725"/>
              <a:gd name="connsiteX7" fmla="*/ 1331 w 11179321"/>
              <a:gd name="connsiteY7" fmla="*/ 2791 h 341725"/>
              <a:gd name="connsiteX0" fmla="*/ 1331 w 10600099"/>
              <a:gd name="connsiteY0" fmla="*/ 2791 h 341725"/>
              <a:gd name="connsiteX1" fmla="*/ 10561656 w 10600099"/>
              <a:gd name="connsiteY1" fmla="*/ 0 h 341725"/>
              <a:gd name="connsiteX2" fmla="*/ 10567427 w 10600099"/>
              <a:gd name="connsiteY2" fmla="*/ 90892 h 341725"/>
              <a:gd name="connsiteX3" fmla="*/ 1690486 w 10600099"/>
              <a:gd name="connsiteY3" fmla="*/ 89040 h 341725"/>
              <a:gd name="connsiteX4" fmla="*/ 1110563 w 10600099"/>
              <a:gd name="connsiteY4" fmla="*/ 341725 h 341725"/>
              <a:gd name="connsiteX5" fmla="*/ 628541 w 10600099"/>
              <a:gd name="connsiteY5" fmla="*/ 101571 h 341725"/>
              <a:gd name="connsiteX6" fmla="*/ 0 w 10600099"/>
              <a:gd name="connsiteY6" fmla="*/ 103593 h 341725"/>
              <a:gd name="connsiteX7" fmla="*/ 1331 w 10600099"/>
              <a:gd name="connsiteY7" fmla="*/ 2791 h 341725"/>
              <a:gd name="connsiteX0" fmla="*/ 1331 w 10567427"/>
              <a:gd name="connsiteY0" fmla="*/ 2791 h 341725"/>
              <a:gd name="connsiteX1" fmla="*/ 10561656 w 10567427"/>
              <a:gd name="connsiteY1" fmla="*/ 0 h 341725"/>
              <a:gd name="connsiteX2" fmla="*/ 10567427 w 10567427"/>
              <a:gd name="connsiteY2" fmla="*/ 90892 h 341725"/>
              <a:gd name="connsiteX3" fmla="*/ 1690486 w 10567427"/>
              <a:gd name="connsiteY3" fmla="*/ 89040 h 341725"/>
              <a:gd name="connsiteX4" fmla="*/ 1110563 w 10567427"/>
              <a:gd name="connsiteY4" fmla="*/ 341725 h 341725"/>
              <a:gd name="connsiteX5" fmla="*/ 628541 w 10567427"/>
              <a:gd name="connsiteY5" fmla="*/ 101571 h 341725"/>
              <a:gd name="connsiteX6" fmla="*/ 0 w 10567427"/>
              <a:gd name="connsiteY6" fmla="*/ 103593 h 341725"/>
              <a:gd name="connsiteX7" fmla="*/ 1331 w 10567427"/>
              <a:gd name="connsiteY7" fmla="*/ 2791 h 341725"/>
              <a:gd name="connsiteX0" fmla="*/ 1331 w 10561687"/>
              <a:gd name="connsiteY0" fmla="*/ 2791 h 341725"/>
              <a:gd name="connsiteX1" fmla="*/ 10561656 w 10561687"/>
              <a:gd name="connsiteY1" fmla="*/ 0 h 341725"/>
              <a:gd name="connsiteX2" fmla="*/ 10561157 w 10561687"/>
              <a:gd name="connsiteY2" fmla="*/ 90892 h 341725"/>
              <a:gd name="connsiteX3" fmla="*/ 1690486 w 10561687"/>
              <a:gd name="connsiteY3" fmla="*/ 89040 h 341725"/>
              <a:gd name="connsiteX4" fmla="*/ 1110563 w 10561687"/>
              <a:gd name="connsiteY4" fmla="*/ 341725 h 341725"/>
              <a:gd name="connsiteX5" fmla="*/ 628541 w 10561687"/>
              <a:gd name="connsiteY5" fmla="*/ 101571 h 341725"/>
              <a:gd name="connsiteX6" fmla="*/ 0 w 10561687"/>
              <a:gd name="connsiteY6" fmla="*/ 103593 h 341725"/>
              <a:gd name="connsiteX7" fmla="*/ 1331 w 10561687"/>
              <a:gd name="connsiteY7" fmla="*/ 2791 h 341725"/>
              <a:gd name="connsiteX0" fmla="*/ 1331 w 10562072"/>
              <a:gd name="connsiteY0" fmla="*/ 2791 h 341725"/>
              <a:gd name="connsiteX1" fmla="*/ 10561656 w 10562072"/>
              <a:gd name="connsiteY1" fmla="*/ 0 h 341725"/>
              <a:gd name="connsiteX2" fmla="*/ 10561157 w 10562072"/>
              <a:gd name="connsiteY2" fmla="*/ 90892 h 341725"/>
              <a:gd name="connsiteX3" fmla="*/ 1690486 w 10562072"/>
              <a:gd name="connsiteY3" fmla="*/ 89040 h 341725"/>
              <a:gd name="connsiteX4" fmla="*/ 1110563 w 10562072"/>
              <a:gd name="connsiteY4" fmla="*/ 341725 h 341725"/>
              <a:gd name="connsiteX5" fmla="*/ 628541 w 10562072"/>
              <a:gd name="connsiteY5" fmla="*/ 101571 h 341725"/>
              <a:gd name="connsiteX6" fmla="*/ 0 w 10562072"/>
              <a:gd name="connsiteY6" fmla="*/ 103593 h 341725"/>
              <a:gd name="connsiteX7" fmla="*/ 1331 w 10562072"/>
              <a:gd name="connsiteY7" fmla="*/ 2791 h 341725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1690486 w 10562072"/>
              <a:gd name="connsiteY3" fmla="*/ 89040 h 887696"/>
              <a:gd name="connsiteX4" fmla="*/ 1180889 w 10562072"/>
              <a:gd name="connsiteY4" fmla="*/ 887696 h 887696"/>
              <a:gd name="connsiteX5" fmla="*/ 628541 w 10562072"/>
              <a:gd name="connsiteY5" fmla="*/ 101571 h 887696"/>
              <a:gd name="connsiteX6" fmla="*/ 0 w 10562072"/>
              <a:gd name="connsiteY6" fmla="*/ 103593 h 887696"/>
              <a:gd name="connsiteX7" fmla="*/ 1331 w 10562072"/>
              <a:gd name="connsiteY7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628541 w 10562072"/>
              <a:gd name="connsiteY5" fmla="*/ 101571 h 887696"/>
              <a:gd name="connsiteX6" fmla="*/ 0 w 10562072"/>
              <a:gd name="connsiteY6" fmla="*/ 103593 h 887696"/>
              <a:gd name="connsiteX7" fmla="*/ 1331 w 10562072"/>
              <a:gd name="connsiteY7" fmla="*/ 2791 h 887696"/>
              <a:gd name="connsiteX0" fmla="*/ 1331 w 10562072"/>
              <a:gd name="connsiteY0" fmla="*/ 2791 h 887702"/>
              <a:gd name="connsiteX1" fmla="*/ 10561656 w 10562072"/>
              <a:gd name="connsiteY1" fmla="*/ 0 h 887702"/>
              <a:gd name="connsiteX2" fmla="*/ 10561157 w 10562072"/>
              <a:gd name="connsiteY2" fmla="*/ 90892 h 887702"/>
              <a:gd name="connsiteX3" fmla="*/ 2317558 w 10562072"/>
              <a:gd name="connsiteY3" fmla="*/ 89040 h 887702"/>
              <a:gd name="connsiteX4" fmla="*/ 1180889 w 10562072"/>
              <a:gd name="connsiteY4" fmla="*/ 887696 h 887702"/>
              <a:gd name="connsiteX5" fmla="*/ 0 w 10562072"/>
              <a:gd name="connsiteY5" fmla="*/ 103593 h 887702"/>
              <a:gd name="connsiteX6" fmla="*/ 1331 w 10562072"/>
              <a:gd name="connsiteY6" fmla="*/ 2791 h 887702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0 w 10568342"/>
              <a:gd name="connsiteY0" fmla="*/ 0 h 2916892"/>
              <a:gd name="connsiteX1" fmla="*/ 10567926 w 10568342"/>
              <a:gd name="connsiteY1" fmla="*/ 2029196 h 2916892"/>
              <a:gd name="connsiteX2" fmla="*/ 10567427 w 10568342"/>
              <a:gd name="connsiteY2" fmla="*/ 2120088 h 2916892"/>
              <a:gd name="connsiteX3" fmla="*/ 2323828 w 10568342"/>
              <a:gd name="connsiteY3" fmla="*/ 2118236 h 2916892"/>
              <a:gd name="connsiteX4" fmla="*/ 1187159 w 10568342"/>
              <a:gd name="connsiteY4" fmla="*/ 2916892 h 2916892"/>
              <a:gd name="connsiteX5" fmla="*/ 6270 w 10568342"/>
              <a:gd name="connsiteY5" fmla="*/ 2132789 h 2916892"/>
              <a:gd name="connsiteX6" fmla="*/ 0 w 10568342"/>
              <a:gd name="connsiteY6" fmla="*/ 0 h 2916892"/>
              <a:gd name="connsiteX0" fmla="*/ 0 w 10575943"/>
              <a:gd name="connsiteY0" fmla="*/ 0 h 2955377"/>
              <a:gd name="connsiteX1" fmla="*/ 10575527 w 10575943"/>
              <a:gd name="connsiteY1" fmla="*/ 2067681 h 2955377"/>
              <a:gd name="connsiteX2" fmla="*/ 10575028 w 10575943"/>
              <a:gd name="connsiteY2" fmla="*/ 2158573 h 2955377"/>
              <a:gd name="connsiteX3" fmla="*/ 2331429 w 10575943"/>
              <a:gd name="connsiteY3" fmla="*/ 2156721 h 2955377"/>
              <a:gd name="connsiteX4" fmla="*/ 1194760 w 10575943"/>
              <a:gd name="connsiteY4" fmla="*/ 2955377 h 2955377"/>
              <a:gd name="connsiteX5" fmla="*/ 13871 w 10575943"/>
              <a:gd name="connsiteY5" fmla="*/ 2171274 h 2955377"/>
              <a:gd name="connsiteX6" fmla="*/ 0 w 10575943"/>
              <a:gd name="connsiteY6" fmla="*/ 0 h 2955377"/>
              <a:gd name="connsiteX0" fmla="*/ 267371 w 10562072"/>
              <a:gd name="connsiteY0" fmla="*/ 0 h 2685985"/>
              <a:gd name="connsiteX1" fmla="*/ 10561656 w 10562072"/>
              <a:gd name="connsiteY1" fmla="*/ 1798289 h 2685985"/>
              <a:gd name="connsiteX2" fmla="*/ 10561157 w 10562072"/>
              <a:gd name="connsiteY2" fmla="*/ 1889181 h 2685985"/>
              <a:gd name="connsiteX3" fmla="*/ 2317558 w 10562072"/>
              <a:gd name="connsiteY3" fmla="*/ 1887329 h 2685985"/>
              <a:gd name="connsiteX4" fmla="*/ 1180889 w 10562072"/>
              <a:gd name="connsiteY4" fmla="*/ 2685985 h 2685985"/>
              <a:gd name="connsiteX5" fmla="*/ 0 w 10562072"/>
              <a:gd name="connsiteY5" fmla="*/ 1901882 h 2685985"/>
              <a:gd name="connsiteX6" fmla="*/ 267371 w 10562072"/>
              <a:gd name="connsiteY6" fmla="*/ 0 h 2685985"/>
              <a:gd name="connsiteX0" fmla="*/ 1331 w 10562072"/>
              <a:gd name="connsiteY0" fmla="*/ 0 h 2955377"/>
              <a:gd name="connsiteX1" fmla="*/ 10561656 w 10562072"/>
              <a:gd name="connsiteY1" fmla="*/ 2067681 h 2955377"/>
              <a:gd name="connsiteX2" fmla="*/ 10561157 w 10562072"/>
              <a:gd name="connsiteY2" fmla="*/ 2158573 h 2955377"/>
              <a:gd name="connsiteX3" fmla="*/ 2317558 w 10562072"/>
              <a:gd name="connsiteY3" fmla="*/ 2156721 h 2955377"/>
              <a:gd name="connsiteX4" fmla="*/ 1180889 w 10562072"/>
              <a:gd name="connsiteY4" fmla="*/ 2955377 h 2955377"/>
              <a:gd name="connsiteX5" fmla="*/ 0 w 10562072"/>
              <a:gd name="connsiteY5" fmla="*/ 2171274 h 2955377"/>
              <a:gd name="connsiteX6" fmla="*/ 1331 w 10562072"/>
              <a:gd name="connsiteY6" fmla="*/ 0 h 2955377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2161364 h 2958168"/>
              <a:gd name="connsiteX3" fmla="*/ 2317558 w 10562072"/>
              <a:gd name="connsiteY3" fmla="*/ 2159512 h 2958168"/>
              <a:gd name="connsiteX4" fmla="*/ 1180889 w 10562072"/>
              <a:gd name="connsiteY4" fmla="*/ 2958168 h 2958168"/>
              <a:gd name="connsiteX5" fmla="*/ 0 w 10562072"/>
              <a:gd name="connsiteY5" fmla="*/ 2174065 h 2958168"/>
              <a:gd name="connsiteX6" fmla="*/ 1331 w 10562072"/>
              <a:gd name="connsiteY6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2161364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1657"/>
              <a:gd name="connsiteY0" fmla="*/ 2791 h 2958168"/>
              <a:gd name="connsiteX1" fmla="*/ 10561655 w 10561657"/>
              <a:gd name="connsiteY1" fmla="*/ 0 h 2958168"/>
              <a:gd name="connsiteX2" fmla="*/ 10469943 w 10561657"/>
              <a:gd name="connsiteY2" fmla="*/ 668161 h 2958168"/>
              <a:gd name="connsiteX3" fmla="*/ 9288594 w 10561657"/>
              <a:gd name="connsiteY3" fmla="*/ 2153103 h 2958168"/>
              <a:gd name="connsiteX4" fmla="*/ 2317558 w 10561657"/>
              <a:gd name="connsiteY4" fmla="*/ 2159512 h 2958168"/>
              <a:gd name="connsiteX5" fmla="*/ 1180889 w 10561657"/>
              <a:gd name="connsiteY5" fmla="*/ 2958168 h 2958168"/>
              <a:gd name="connsiteX6" fmla="*/ 0 w 10561657"/>
              <a:gd name="connsiteY6" fmla="*/ 2174065 h 2958168"/>
              <a:gd name="connsiteX7" fmla="*/ 1331 w 10561657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68641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1655"/>
              <a:gd name="connsiteY0" fmla="*/ 2791 h 2958168"/>
              <a:gd name="connsiteX1" fmla="*/ 10561655 w 10561655"/>
              <a:gd name="connsiteY1" fmla="*/ 0 h 2958168"/>
              <a:gd name="connsiteX2" fmla="*/ 10196302 w 10561655"/>
              <a:gd name="connsiteY2" fmla="*/ 1183855 h 2958168"/>
              <a:gd name="connsiteX3" fmla="*/ 9288594 w 10561655"/>
              <a:gd name="connsiteY3" fmla="*/ 2153103 h 2958168"/>
              <a:gd name="connsiteX4" fmla="*/ 2317558 w 10561655"/>
              <a:gd name="connsiteY4" fmla="*/ 2159512 h 2958168"/>
              <a:gd name="connsiteX5" fmla="*/ 1180889 w 10561655"/>
              <a:gd name="connsiteY5" fmla="*/ 2958168 h 2958168"/>
              <a:gd name="connsiteX6" fmla="*/ 0 w 10561655"/>
              <a:gd name="connsiteY6" fmla="*/ 2174065 h 2958168"/>
              <a:gd name="connsiteX7" fmla="*/ 1331 w 10561655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76338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76338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76338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562072" h="2958168">
                <a:moveTo>
                  <a:pt x="1331" y="2791"/>
                </a:moveTo>
                <a:lnTo>
                  <a:pt x="10561655" y="0"/>
                </a:lnTo>
                <a:cubicBezTo>
                  <a:pt x="10562168" y="67600"/>
                  <a:pt x="10562411" y="1432923"/>
                  <a:pt x="10561157" y="1476338"/>
                </a:cubicBezTo>
                <a:cubicBezTo>
                  <a:pt x="10083761" y="2148347"/>
                  <a:pt x="9705180" y="2158423"/>
                  <a:pt x="9288594" y="2153103"/>
                </a:cubicBezTo>
                <a:lnTo>
                  <a:pt x="2317558" y="2159512"/>
                </a:lnTo>
                <a:cubicBezTo>
                  <a:pt x="1740344" y="2192654"/>
                  <a:pt x="1372498" y="2495346"/>
                  <a:pt x="1180889" y="2958168"/>
                </a:cubicBezTo>
                <a:cubicBezTo>
                  <a:pt x="882535" y="2254391"/>
                  <a:pt x="278640" y="2173187"/>
                  <a:pt x="0" y="2174065"/>
                </a:cubicBezTo>
                <a:cubicBezTo>
                  <a:pt x="2067" y="2138552"/>
                  <a:pt x="2603" y="98373"/>
                  <a:pt x="1331" y="2791"/>
                </a:cubicBezTo>
                <a:close/>
              </a:path>
            </a:pathLst>
          </a:custGeom>
          <a:solidFill>
            <a:schemeClr val="bg1"/>
          </a:solidFill>
          <a:ln w="12700" cmpd="sng" algn="ctr">
            <a:noFill/>
            <a:miter lim="800000"/>
            <a:headEnd/>
            <a:tailEnd/>
          </a:ln>
          <a:effectLst>
            <a:outerShdw blurRad="1905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lIns="33059" tIns="42976" rIns="33059" bIns="42976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000" dirty="0" smtClean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8" name="Rectangle 17"/>
          <p:cNvSpPr/>
          <p:nvPr userDrawn="1">
            <p:custDataLst>
              <p:tags r:id="rId3"/>
            </p:custDataLst>
          </p:nvPr>
        </p:nvSpPr>
        <p:spPr>
          <a:xfrm>
            <a:off x="0" y="6311265"/>
            <a:ext cx="9906000" cy="5467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3969" tIns="41985" rIns="83969" bIns="41985" rtlCol="0" anchor="ctr"/>
          <a:lstStyle/>
          <a:p>
            <a:pPr algn="ctr"/>
            <a:endParaRPr lang="en-US" sz="1300" dirty="0" smtClean="0"/>
          </a:p>
        </p:txBody>
      </p:sp>
      <p:graphicFrame>
        <p:nvGraphicFramePr>
          <p:cNvPr id="5" name="Object 4" hidden="1"/>
          <p:cNvGraphicFramePr>
            <a:graphicFrameLocks noChangeAspect="1"/>
          </p:cNvGraphicFramePr>
          <p:nvPr>
            <p:custDataLst>
              <p:tags r:id="rId4"/>
            </p:custDataLst>
          </p:nvPr>
        </p:nvGraphicFramePr>
        <p:xfrm>
          <a:off x="1" y="0"/>
          <a:ext cx="158750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3440" name="think-cell Slide" r:id="rId8" imgW="360" imgH="360" progId="">
                  <p:embed/>
                </p:oleObj>
              </mc:Choice>
              <mc:Fallback>
                <p:oleObj name="think-cell Slide" r:id="rId8" imgW="360" imgH="360" progId="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" y="0"/>
                        <a:ext cx="158750" cy="158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3" name="Picture 19" descr="D:\Users\bkp\My Work\TEMPLATES\LOGO Library\Capgemini_Logo_Set\Logo_Capgemini_RGB_eMedia.png"/>
          <p:cNvPicPr>
            <a:picLocks noChangeAspect="1" noChangeArrowheads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419" y="643394"/>
            <a:ext cx="2880360" cy="667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3" descr="D:\Users\bkp\My Work\TEMPLATES\LOGO Library\Capgemini_Logo_Set\Slogan_PMRC_cmyk_Capgemini.png"/>
          <p:cNvPicPr>
            <a:picLocks noChangeAspect="1" noChangeArrowheads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7615" y="6466486"/>
            <a:ext cx="2880360" cy="236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Subtitle 2"/>
          <p:cNvSpPr>
            <a:spLocks noGrp="1"/>
          </p:cNvSpPr>
          <p:nvPr>
            <p:ph type="subTitle" idx="1" hasCustomPrompt="1"/>
            <p:custDataLst>
              <p:tags r:id="rId5"/>
            </p:custDataLst>
          </p:nvPr>
        </p:nvSpPr>
        <p:spPr>
          <a:xfrm>
            <a:off x="795915" y="4622061"/>
            <a:ext cx="4541230" cy="290793"/>
          </a:xfrm>
          <a:effectLst>
            <a:outerShdw blurRad="38100" dist="25400" dir="2700000" algn="tl" rotWithShape="0">
              <a:prstClr val="black">
                <a:alpha val="75000"/>
              </a:prstClr>
            </a:outerShdw>
          </a:effectLst>
        </p:spPr>
        <p:txBody>
          <a:bodyPr lIns="0" tIns="33059" rIns="33059" bIns="33059"/>
          <a:lstStyle>
            <a:lvl1pPr marL="0" indent="0" algn="l">
              <a:buNone/>
              <a:defRPr sz="1800" b="0">
                <a:solidFill>
                  <a:schemeClr val="bg1"/>
                </a:solidFill>
                <a:latin typeface="+mn-lt"/>
              </a:defRPr>
            </a:lvl1pPr>
            <a:lvl2pPr marL="4571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1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3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Location, Date, Author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402" name="Picture 2" descr="D:\Users\bkp\My Work\GSLs\TEMPLATES\DCX\2015\Option-2.jpg"/>
          <p:cNvPicPr>
            <a:picLocks noChangeAspect="1" noChangeArrowheads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34"/>
          <a:stretch/>
        </p:blipFill>
        <p:spPr bwMode="auto">
          <a:xfrm>
            <a:off x="-4763" y="166976"/>
            <a:ext cx="9902952" cy="6693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Object 4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0" y="0"/>
          <a:ext cx="158750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0449" name="think-cell Slide" r:id="rId5" imgW="360" imgH="360" progId="">
                  <p:embed/>
                </p:oleObj>
              </mc:Choice>
              <mc:Fallback>
                <p:oleObj name="think-cell Slide" r:id="rId5" imgW="360" imgH="360" progId="">
                  <p:embed/>
                  <p:pic>
                    <p:nvPicPr>
                      <p:cNvPr id="0" name="Picture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158750" cy="158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7"/>
          <p:cNvSpPr/>
          <p:nvPr userDrawn="1"/>
        </p:nvSpPr>
        <p:spPr bwMode="auto">
          <a:xfrm>
            <a:off x="-4763" y="0"/>
            <a:ext cx="9910762" cy="2845764"/>
          </a:xfrm>
          <a:custGeom>
            <a:avLst/>
            <a:gdLst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0 w 10685085"/>
              <a:gd name="connsiteY3" fmla="*/ 684481 h 684481"/>
              <a:gd name="connsiteX4" fmla="*/ 0 w 10685085"/>
              <a:gd name="connsiteY4" fmla="*/ 0 h 684481"/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525849 w 10685085"/>
              <a:gd name="connsiteY3" fmla="*/ 678410 h 684481"/>
              <a:gd name="connsiteX4" fmla="*/ 0 w 10685085"/>
              <a:gd name="connsiteY4" fmla="*/ 684481 h 684481"/>
              <a:gd name="connsiteX5" fmla="*/ 0 w 10685085"/>
              <a:gd name="connsiteY5" fmla="*/ 0 h 684481"/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1063736 w 10685085"/>
              <a:gd name="connsiteY3" fmla="*/ 670939 h 684481"/>
              <a:gd name="connsiteX4" fmla="*/ 525849 w 10685085"/>
              <a:gd name="connsiteY4" fmla="*/ 678410 h 684481"/>
              <a:gd name="connsiteX5" fmla="*/ 0 w 10685085"/>
              <a:gd name="connsiteY5" fmla="*/ 684481 h 684481"/>
              <a:gd name="connsiteX6" fmla="*/ 0 w 10685085"/>
              <a:gd name="connsiteY6" fmla="*/ 0 h 684481"/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1063736 w 10685085"/>
              <a:gd name="connsiteY3" fmla="*/ 670939 h 684481"/>
              <a:gd name="connsiteX4" fmla="*/ 525849 w 10685085"/>
              <a:gd name="connsiteY4" fmla="*/ 678410 h 684481"/>
              <a:gd name="connsiteX5" fmla="*/ 0 w 10685085"/>
              <a:gd name="connsiteY5" fmla="*/ 684481 h 684481"/>
              <a:gd name="connsiteX6" fmla="*/ 0 w 10685085"/>
              <a:gd name="connsiteY6" fmla="*/ 0 h 684481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157465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157465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157465 w 10685085"/>
              <a:gd name="connsiteY4" fmla="*/ 670939 h 1022049"/>
              <a:gd name="connsiteX5" fmla="*/ 533320 w 10685085"/>
              <a:gd name="connsiteY5" fmla="*/ 1022049 h 1022049"/>
              <a:gd name="connsiteX6" fmla="*/ 23183 w 10685085"/>
              <a:gd name="connsiteY6" fmla="*/ 684481 h 1022049"/>
              <a:gd name="connsiteX7" fmla="*/ 0 w 10685085"/>
              <a:gd name="connsiteY7" fmla="*/ 0 h 1022049"/>
              <a:gd name="connsiteX0" fmla="*/ 0 w 10673494"/>
              <a:gd name="connsiteY0" fmla="*/ 5825 h 1022049"/>
              <a:gd name="connsiteX1" fmla="*/ 10673494 w 10673494"/>
              <a:gd name="connsiteY1" fmla="*/ 0 h 1022049"/>
              <a:gd name="connsiteX2" fmla="*/ 10673494 w 10673494"/>
              <a:gd name="connsiteY2" fmla="*/ 303491 h 1022049"/>
              <a:gd name="connsiteX3" fmla="*/ 10211167 w 10673494"/>
              <a:gd name="connsiteY3" fmla="*/ 678410 h 1022049"/>
              <a:gd name="connsiteX4" fmla="*/ 1145874 w 10673494"/>
              <a:gd name="connsiteY4" fmla="*/ 670939 h 1022049"/>
              <a:gd name="connsiteX5" fmla="*/ 521729 w 10673494"/>
              <a:gd name="connsiteY5" fmla="*/ 1022049 h 1022049"/>
              <a:gd name="connsiteX6" fmla="*/ 11592 w 10673494"/>
              <a:gd name="connsiteY6" fmla="*/ 684481 h 1022049"/>
              <a:gd name="connsiteX7" fmla="*/ 0 w 10673494"/>
              <a:gd name="connsiteY7" fmla="*/ 5825 h 1022049"/>
              <a:gd name="connsiteX0" fmla="*/ 0 w 10673494"/>
              <a:gd name="connsiteY0" fmla="*/ 0 h 1045351"/>
              <a:gd name="connsiteX1" fmla="*/ 10673494 w 10673494"/>
              <a:gd name="connsiteY1" fmla="*/ 23302 h 1045351"/>
              <a:gd name="connsiteX2" fmla="*/ 10673494 w 10673494"/>
              <a:gd name="connsiteY2" fmla="*/ 326793 h 1045351"/>
              <a:gd name="connsiteX3" fmla="*/ 10211167 w 10673494"/>
              <a:gd name="connsiteY3" fmla="*/ 701712 h 1045351"/>
              <a:gd name="connsiteX4" fmla="*/ 1145874 w 10673494"/>
              <a:gd name="connsiteY4" fmla="*/ 694241 h 1045351"/>
              <a:gd name="connsiteX5" fmla="*/ 521729 w 10673494"/>
              <a:gd name="connsiteY5" fmla="*/ 1045351 h 1045351"/>
              <a:gd name="connsiteX6" fmla="*/ 11592 w 10673494"/>
              <a:gd name="connsiteY6" fmla="*/ 707783 h 1045351"/>
              <a:gd name="connsiteX7" fmla="*/ 0 w 10673494"/>
              <a:gd name="connsiteY7" fmla="*/ 0 h 1045351"/>
              <a:gd name="connsiteX0" fmla="*/ 0 w 10667698"/>
              <a:gd name="connsiteY0" fmla="*/ 0 h 1027875"/>
              <a:gd name="connsiteX1" fmla="*/ 10667698 w 10667698"/>
              <a:gd name="connsiteY1" fmla="*/ 5826 h 1027875"/>
              <a:gd name="connsiteX2" fmla="*/ 10667698 w 10667698"/>
              <a:gd name="connsiteY2" fmla="*/ 309317 h 1027875"/>
              <a:gd name="connsiteX3" fmla="*/ 10205371 w 10667698"/>
              <a:gd name="connsiteY3" fmla="*/ 684236 h 1027875"/>
              <a:gd name="connsiteX4" fmla="*/ 1140078 w 10667698"/>
              <a:gd name="connsiteY4" fmla="*/ 676765 h 1027875"/>
              <a:gd name="connsiteX5" fmla="*/ 515933 w 10667698"/>
              <a:gd name="connsiteY5" fmla="*/ 1027875 h 1027875"/>
              <a:gd name="connsiteX6" fmla="*/ 5796 w 10667698"/>
              <a:gd name="connsiteY6" fmla="*/ 690307 h 1027875"/>
              <a:gd name="connsiteX7" fmla="*/ 0 w 10667698"/>
              <a:gd name="connsiteY7" fmla="*/ 0 h 1027875"/>
              <a:gd name="connsiteX0" fmla="*/ 5796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4282 w 10661902"/>
              <a:gd name="connsiteY4" fmla="*/ 676765 h 1027875"/>
              <a:gd name="connsiteX5" fmla="*/ 510137 w 10661902"/>
              <a:gd name="connsiteY5" fmla="*/ 1027875 h 1027875"/>
              <a:gd name="connsiteX6" fmla="*/ 0 w 10661902"/>
              <a:gd name="connsiteY6" fmla="*/ 690307 h 1027875"/>
              <a:gd name="connsiteX7" fmla="*/ 5796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4282 w 10661902"/>
              <a:gd name="connsiteY4" fmla="*/ 676765 h 1027875"/>
              <a:gd name="connsiteX5" fmla="*/ 510137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4282 w 10661902"/>
              <a:gd name="connsiteY4" fmla="*/ 676765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7441 w 10661902"/>
              <a:gd name="connsiteY4" fmla="*/ 689465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3758 w 10661902"/>
              <a:gd name="connsiteY4" fmla="*/ 62914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0 w 10661901"/>
              <a:gd name="connsiteY0" fmla="*/ 0 h 1027875"/>
              <a:gd name="connsiteX1" fmla="*/ 10661901 w 10661901"/>
              <a:gd name="connsiteY1" fmla="*/ 5826 h 1027875"/>
              <a:gd name="connsiteX2" fmla="*/ 10661901 w 10661901"/>
              <a:gd name="connsiteY2" fmla="*/ 309317 h 1027875"/>
              <a:gd name="connsiteX3" fmla="*/ 10199574 w 10661901"/>
              <a:gd name="connsiteY3" fmla="*/ 684236 h 1027875"/>
              <a:gd name="connsiteX4" fmla="*/ 1140598 w 10661901"/>
              <a:gd name="connsiteY4" fmla="*/ 686290 h 1027875"/>
              <a:gd name="connsiteX5" fmla="*/ 560675 w 10661901"/>
              <a:gd name="connsiteY5" fmla="*/ 1027875 h 1027875"/>
              <a:gd name="connsiteX6" fmla="*/ 3158 w 10661901"/>
              <a:gd name="connsiteY6" fmla="*/ 674432 h 1027875"/>
              <a:gd name="connsiteX7" fmla="*/ 0 w 10661901"/>
              <a:gd name="connsiteY7" fmla="*/ 0 h 1027875"/>
              <a:gd name="connsiteX0" fmla="*/ 0 w 10661901"/>
              <a:gd name="connsiteY0" fmla="*/ 0 h 1027875"/>
              <a:gd name="connsiteX1" fmla="*/ 10661901 w 10661901"/>
              <a:gd name="connsiteY1" fmla="*/ 5826 h 1027875"/>
              <a:gd name="connsiteX2" fmla="*/ 10661901 w 10661901"/>
              <a:gd name="connsiteY2" fmla="*/ 309317 h 1027875"/>
              <a:gd name="connsiteX3" fmla="*/ 10199574 w 10661901"/>
              <a:gd name="connsiteY3" fmla="*/ 684236 h 1027875"/>
              <a:gd name="connsiteX4" fmla="*/ 1140598 w 10661901"/>
              <a:gd name="connsiteY4" fmla="*/ 686290 h 1027875"/>
              <a:gd name="connsiteX5" fmla="*/ 560675 w 10661901"/>
              <a:gd name="connsiteY5" fmla="*/ 1027875 h 1027875"/>
              <a:gd name="connsiteX6" fmla="*/ 3158 w 10661901"/>
              <a:gd name="connsiteY6" fmla="*/ 683957 h 1027875"/>
              <a:gd name="connsiteX7" fmla="*/ 0 w 10661901"/>
              <a:gd name="connsiteY7" fmla="*/ 0 h 1027875"/>
              <a:gd name="connsiteX0" fmla="*/ 0 w 10710088"/>
              <a:gd name="connsiteY0" fmla="*/ 0 h 1027875"/>
              <a:gd name="connsiteX1" fmla="*/ 10661901 w 10710088"/>
              <a:gd name="connsiteY1" fmla="*/ 5826 h 1027875"/>
              <a:gd name="connsiteX2" fmla="*/ 10661901 w 10710088"/>
              <a:gd name="connsiteY2" fmla="*/ 309317 h 1027875"/>
              <a:gd name="connsiteX3" fmla="*/ 10668871 w 10710088"/>
              <a:gd name="connsiteY3" fmla="*/ 684236 h 1027875"/>
              <a:gd name="connsiteX4" fmla="*/ 1140598 w 10710088"/>
              <a:gd name="connsiteY4" fmla="*/ 686290 h 1027875"/>
              <a:gd name="connsiteX5" fmla="*/ 560675 w 10710088"/>
              <a:gd name="connsiteY5" fmla="*/ 1027875 h 1027875"/>
              <a:gd name="connsiteX6" fmla="*/ 3158 w 10710088"/>
              <a:gd name="connsiteY6" fmla="*/ 683957 h 1027875"/>
              <a:gd name="connsiteX7" fmla="*/ 0 w 10710088"/>
              <a:gd name="connsiteY7" fmla="*/ 0 h 1027875"/>
              <a:gd name="connsiteX0" fmla="*/ 0 w 10668871"/>
              <a:gd name="connsiteY0" fmla="*/ 0 h 1027875"/>
              <a:gd name="connsiteX1" fmla="*/ 10661901 w 10668871"/>
              <a:gd name="connsiteY1" fmla="*/ 5826 h 1027875"/>
              <a:gd name="connsiteX2" fmla="*/ 10668871 w 10668871"/>
              <a:gd name="connsiteY2" fmla="*/ 684236 h 1027875"/>
              <a:gd name="connsiteX3" fmla="*/ 1140598 w 10668871"/>
              <a:gd name="connsiteY3" fmla="*/ 686290 h 1027875"/>
              <a:gd name="connsiteX4" fmla="*/ 560675 w 10668871"/>
              <a:gd name="connsiteY4" fmla="*/ 1027875 h 1027875"/>
              <a:gd name="connsiteX5" fmla="*/ 3158 w 10668871"/>
              <a:gd name="connsiteY5" fmla="*/ 683957 h 1027875"/>
              <a:gd name="connsiteX6" fmla="*/ 0 w 10668871"/>
              <a:gd name="connsiteY6" fmla="*/ 0 h 1027875"/>
              <a:gd name="connsiteX0" fmla="*/ 0 w 10662015"/>
              <a:gd name="connsiteY0" fmla="*/ 0 h 1027875"/>
              <a:gd name="connsiteX1" fmla="*/ 10661901 w 10662015"/>
              <a:gd name="connsiteY1" fmla="*/ 5826 h 1027875"/>
              <a:gd name="connsiteX2" fmla="*/ 10632772 w 10662015"/>
              <a:gd name="connsiteY2" fmla="*/ 684236 h 1027875"/>
              <a:gd name="connsiteX3" fmla="*/ 1140598 w 10662015"/>
              <a:gd name="connsiteY3" fmla="*/ 686290 h 1027875"/>
              <a:gd name="connsiteX4" fmla="*/ 560675 w 10662015"/>
              <a:gd name="connsiteY4" fmla="*/ 1027875 h 1027875"/>
              <a:gd name="connsiteX5" fmla="*/ 3158 w 10662015"/>
              <a:gd name="connsiteY5" fmla="*/ 683957 h 1027875"/>
              <a:gd name="connsiteX6" fmla="*/ 0 w 10662015"/>
              <a:gd name="connsiteY6" fmla="*/ 0 h 1027875"/>
              <a:gd name="connsiteX0" fmla="*/ 0 w 10632772"/>
              <a:gd name="connsiteY0" fmla="*/ 0 h 1027875"/>
              <a:gd name="connsiteX1" fmla="*/ 10616776 w 10632772"/>
              <a:gd name="connsiteY1" fmla="*/ 559150 h 1027875"/>
              <a:gd name="connsiteX2" fmla="*/ 10632772 w 10632772"/>
              <a:gd name="connsiteY2" fmla="*/ 684236 h 1027875"/>
              <a:gd name="connsiteX3" fmla="*/ 1140598 w 10632772"/>
              <a:gd name="connsiteY3" fmla="*/ 686290 h 1027875"/>
              <a:gd name="connsiteX4" fmla="*/ 560675 w 10632772"/>
              <a:gd name="connsiteY4" fmla="*/ 1027875 h 1027875"/>
              <a:gd name="connsiteX5" fmla="*/ 3158 w 10632772"/>
              <a:gd name="connsiteY5" fmla="*/ 683957 h 1027875"/>
              <a:gd name="connsiteX6" fmla="*/ 0 w 10632772"/>
              <a:gd name="connsiteY6" fmla="*/ 0 h 1027875"/>
              <a:gd name="connsiteX0" fmla="*/ 5867 w 10629614"/>
              <a:gd name="connsiteY0" fmla="*/ 12316 h 468725"/>
              <a:gd name="connsiteX1" fmla="*/ 10613618 w 10629614"/>
              <a:gd name="connsiteY1" fmla="*/ 0 h 468725"/>
              <a:gd name="connsiteX2" fmla="*/ 10629614 w 10629614"/>
              <a:gd name="connsiteY2" fmla="*/ 125086 h 468725"/>
              <a:gd name="connsiteX3" fmla="*/ 1137440 w 10629614"/>
              <a:gd name="connsiteY3" fmla="*/ 127140 h 468725"/>
              <a:gd name="connsiteX4" fmla="*/ 557517 w 10629614"/>
              <a:gd name="connsiteY4" fmla="*/ 468725 h 468725"/>
              <a:gd name="connsiteX5" fmla="*/ 0 w 10629614"/>
              <a:gd name="connsiteY5" fmla="*/ 124807 h 468725"/>
              <a:gd name="connsiteX6" fmla="*/ 5867 w 10629614"/>
              <a:gd name="connsiteY6" fmla="*/ 12316 h 468725"/>
              <a:gd name="connsiteX0" fmla="*/ 0 w 10636382"/>
              <a:gd name="connsiteY0" fmla="*/ 12316 h 468725"/>
              <a:gd name="connsiteX1" fmla="*/ 10620386 w 10636382"/>
              <a:gd name="connsiteY1" fmla="*/ 0 h 468725"/>
              <a:gd name="connsiteX2" fmla="*/ 10636382 w 10636382"/>
              <a:gd name="connsiteY2" fmla="*/ 125086 h 468725"/>
              <a:gd name="connsiteX3" fmla="*/ 1144208 w 10636382"/>
              <a:gd name="connsiteY3" fmla="*/ 127140 h 468725"/>
              <a:gd name="connsiteX4" fmla="*/ 564285 w 10636382"/>
              <a:gd name="connsiteY4" fmla="*/ 468725 h 468725"/>
              <a:gd name="connsiteX5" fmla="*/ 6768 w 10636382"/>
              <a:gd name="connsiteY5" fmla="*/ 124807 h 468725"/>
              <a:gd name="connsiteX6" fmla="*/ 0 w 10636382"/>
              <a:gd name="connsiteY6" fmla="*/ 12316 h 468725"/>
              <a:gd name="connsiteX0" fmla="*/ 239608 w 10629614"/>
              <a:gd name="connsiteY0" fmla="*/ 21841 h 468725"/>
              <a:gd name="connsiteX1" fmla="*/ 10613618 w 10629614"/>
              <a:gd name="connsiteY1" fmla="*/ 0 h 468725"/>
              <a:gd name="connsiteX2" fmla="*/ 10629614 w 10629614"/>
              <a:gd name="connsiteY2" fmla="*/ 125086 h 468725"/>
              <a:gd name="connsiteX3" fmla="*/ 1137440 w 10629614"/>
              <a:gd name="connsiteY3" fmla="*/ 127140 h 468725"/>
              <a:gd name="connsiteX4" fmla="*/ 557517 w 10629614"/>
              <a:gd name="connsiteY4" fmla="*/ 468725 h 468725"/>
              <a:gd name="connsiteX5" fmla="*/ 0 w 10629614"/>
              <a:gd name="connsiteY5" fmla="*/ 124807 h 468725"/>
              <a:gd name="connsiteX6" fmla="*/ 239608 w 10629614"/>
              <a:gd name="connsiteY6" fmla="*/ 21841 h 468725"/>
              <a:gd name="connsiteX0" fmla="*/ 239608 w 10629614"/>
              <a:gd name="connsiteY0" fmla="*/ 21841 h 468725"/>
              <a:gd name="connsiteX1" fmla="*/ 10613618 w 10629614"/>
              <a:gd name="connsiteY1" fmla="*/ 0 h 468725"/>
              <a:gd name="connsiteX2" fmla="*/ 10629614 w 10629614"/>
              <a:gd name="connsiteY2" fmla="*/ 125086 h 468725"/>
              <a:gd name="connsiteX3" fmla="*/ 1137440 w 10629614"/>
              <a:gd name="connsiteY3" fmla="*/ 127140 h 468725"/>
              <a:gd name="connsiteX4" fmla="*/ 557517 w 10629614"/>
              <a:gd name="connsiteY4" fmla="*/ 468725 h 468725"/>
              <a:gd name="connsiteX5" fmla="*/ 0 w 10629614"/>
              <a:gd name="connsiteY5" fmla="*/ 124807 h 468725"/>
              <a:gd name="connsiteX6" fmla="*/ 239608 w 10629614"/>
              <a:gd name="connsiteY6" fmla="*/ 21841 h 468725"/>
              <a:gd name="connsiteX0" fmla="*/ 0 w 10630065"/>
              <a:gd name="connsiteY0" fmla="*/ 2791 h 468725"/>
              <a:gd name="connsiteX1" fmla="*/ 10614069 w 10630065"/>
              <a:gd name="connsiteY1" fmla="*/ 0 h 468725"/>
              <a:gd name="connsiteX2" fmla="*/ 10630065 w 10630065"/>
              <a:gd name="connsiteY2" fmla="*/ 125086 h 468725"/>
              <a:gd name="connsiteX3" fmla="*/ 1137891 w 10630065"/>
              <a:gd name="connsiteY3" fmla="*/ 127140 h 468725"/>
              <a:gd name="connsiteX4" fmla="*/ 557968 w 10630065"/>
              <a:gd name="connsiteY4" fmla="*/ 468725 h 468725"/>
              <a:gd name="connsiteX5" fmla="*/ 451 w 10630065"/>
              <a:gd name="connsiteY5" fmla="*/ 124807 h 468725"/>
              <a:gd name="connsiteX6" fmla="*/ 0 w 10630065"/>
              <a:gd name="connsiteY6" fmla="*/ 2791 h 468725"/>
              <a:gd name="connsiteX0" fmla="*/ 0 w 10630065"/>
              <a:gd name="connsiteY0" fmla="*/ 2791 h 468725"/>
              <a:gd name="connsiteX1" fmla="*/ 10614069 w 10630065"/>
              <a:gd name="connsiteY1" fmla="*/ 0 h 468725"/>
              <a:gd name="connsiteX2" fmla="*/ 10630065 w 10630065"/>
              <a:gd name="connsiteY2" fmla="*/ 125086 h 468725"/>
              <a:gd name="connsiteX3" fmla="*/ 1137891 w 10630065"/>
              <a:gd name="connsiteY3" fmla="*/ 127140 h 468725"/>
              <a:gd name="connsiteX4" fmla="*/ 557968 w 10630065"/>
              <a:gd name="connsiteY4" fmla="*/ 468725 h 468725"/>
              <a:gd name="connsiteX5" fmla="*/ 451 w 10630065"/>
              <a:gd name="connsiteY5" fmla="*/ 124807 h 468725"/>
              <a:gd name="connsiteX6" fmla="*/ 0 w 10630065"/>
              <a:gd name="connsiteY6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451 w 10630556"/>
              <a:gd name="connsiteY5" fmla="*/ 124807 h 468725"/>
              <a:gd name="connsiteX6" fmla="*/ 0 w 10630556"/>
              <a:gd name="connsiteY6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75946 w 10630556"/>
              <a:gd name="connsiteY5" fmla="*/ 125867 h 468725"/>
              <a:gd name="connsiteX6" fmla="*/ 451 w 10630556"/>
              <a:gd name="connsiteY6" fmla="*/ 124807 h 468725"/>
              <a:gd name="connsiteX7" fmla="*/ 0 w 10630556"/>
              <a:gd name="connsiteY7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75946 w 10630556"/>
              <a:gd name="connsiteY5" fmla="*/ 125867 h 468725"/>
              <a:gd name="connsiteX6" fmla="*/ 451 w 10630556"/>
              <a:gd name="connsiteY6" fmla="*/ 124807 h 468725"/>
              <a:gd name="connsiteX7" fmla="*/ 0 w 10630556"/>
              <a:gd name="connsiteY7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75946 w 10630556"/>
              <a:gd name="connsiteY5" fmla="*/ 125867 h 468725"/>
              <a:gd name="connsiteX6" fmla="*/ 451 w 10630556"/>
              <a:gd name="connsiteY6" fmla="*/ 124807 h 468725"/>
              <a:gd name="connsiteX7" fmla="*/ 0 w 10630556"/>
              <a:gd name="connsiteY7" fmla="*/ 2791 h 468725"/>
              <a:gd name="connsiteX0" fmla="*/ 782750 w 11413306"/>
              <a:gd name="connsiteY0" fmla="*/ 2791 h 468725"/>
              <a:gd name="connsiteX1" fmla="*/ 11412612 w 11413306"/>
              <a:gd name="connsiteY1" fmla="*/ 0 h 468725"/>
              <a:gd name="connsiteX2" fmla="*/ 11412815 w 11413306"/>
              <a:gd name="connsiteY2" fmla="*/ 125086 h 468725"/>
              <a:gd name="connsiteX3" fmla="*/ 1920641 w 11413306"/>
              <a:gd name="connsiteY3" fmla="*/ 127140 h 468725"/>
              <a:gd name="connsiteX4" fmla="*/ 1340718 w 11413306"/>
              <a:gd name="connsiteY4" fmla="*/ 468725 h 468725"/>
              <a:gd name="connsiteX5" fmla="*/ 858696 w 11413306"/>
              <a:gd name="connsiteY5" fmla="*/ 125867 h 468725"/>
              <a:gd name="connsiteX6" fmla="*/ 782750 w 11413306"/>
              <a:gd name="connsiteY6" fmla="*/ 2791 h 468725"/>
              <a:gd name="connsiteX0" fmla="*/ 802813 w 11357561"/>
              <a:gd name="connsiteY0" fmla="*/ 2791 h 468725"/>
              <a:gd name="connsiteX1" fmla="*/ 11356867 w 11357561"/>
              <a:gd name="connsiteY1" fmla="*/ 0 h 468725"/>
              <a:gd name="connsiteX2" fmla="*/ 11357070 w 11357561"/>
              <a:gd name="connsiteY2" fmla="*/ 125086 h 468725"/>
              <a:gd name="connsiteX3" fmla="*/ 1864896 w 11357561"/>
              <a:gd name="connsiteY3" fmla="*/ 127140 h 468725"/>
              <a:gd name="connsiteX4" fmla="*/ 1284973 w 11357561"/>
              <a:gd name="connsiteY4" fmla="*/ 468725 h 468725"/>
              <a:gd name="connsiteX5" fmla="*/ 802951 w 11357561"/>
              <a:gd name="connsiteY5" fmla="*/ 125867 h 468725"/>
              <a:gd name="connsiteX6" fmla="*/ 802813 w 11357561"/>
              <a:gd name="connsiteY6" fmla="*/ 2791 h 468725"/>
              <a:gd name="connsiteX0" fmla="*/ 341552 w 10896300"/>
              <a:gd name="connsiteY0" fmla="*/ 2791 h 468725"/>
              <a:gd name="connsiteX1" fmla="*/ 10895606 w 10896300"/>
              <a:gd name="connsiteY1" fmla="*/ 0 h 468725"/>
              <a:gd name="connsiteX2" fmla="*/ 10895809 w 10896300"/>
              <a:gd name="connsiteY2" fmla="*/ 125086 h 468725"/>
              <a:gd name="connsiteX3" fmla="*/ 1403635 w 10896300"/>
              <a:gd name="connsiteY3" fmla="*/ 127140 h 468725"/>
              <a:gd name="connsiteX4" fmla="*/ 823712 w 10896300"/>
              <a:gd name="connsiteY4" fmla="*/ 468725 h 468725"/>
              <a:gd name="connsiteX5" fmla="*/ 341690 w 10896300"/>
              <a:gd name="connsiteY5" fmla="*/ 125867 h 468725"/>
              <a:gd name="connsiteX6" fmla="*/ 341552 w 10896300"/>
              <a:gd name="connsiteY6" fmla="*/ 2791 h 468725"/>
              <a:gd name="connsiteX0" fmla="*/ 41143 w 10595891"/>
              <a:gd name="connsiteY0" fmla="*/ 2791 h 468725"/>
              <a:gd name="connsiteX1" fmla="*/ 10595197 w 10595891"/>
              <a:gd name="connsiteY1" fmla="*/ 0 h 468725"/>
              <a:gd name="connsiteX2" fmla="*/ 10595400 w 10595891"/>
              <a:gd name="connsiteY2" fmla="*/ 125086 h 468725"/>
              <a:gd name="connsiteX3" fmla="*/ 1103226 w 10595891"/>
              <a:gd name="connsiteY3" fmla="*/ 127140 h 468725"/>
              <a:gd name="connsiteX4" fmla="*/ 523303 w 10595891"/>
              <a:gd name="connsiteY4" fmla="*/ 468725 h 468725"/>
              <a:gd name="connsiteX5" fmla="*/ 41281 w 10595891"/>
              <a:gd name="connsiteY5" fmla="*/ 125867 h 468725"/>
              <a:gd name="connsiteX6" fmla="*/ 41143 w 1059589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2791 h 468725"/>
              <a:gd name="connsiteX0" fmla="*/ 433 w 10555181"/>
              <a:gd name="connsiteY0" fmla="*/ 44066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44066 h 468725"/>
              <a:gd name="connsiteX0" fmla="*/ 433 w 10554690"/>
              <a:gd name="connsiteY0" fmla="*/ 5966 h 430625"/>
              <a:gd name="connsiteX1" fmla="*/ 10551351 w 10554690"/>
              <a:gd name="connsiteY1" fmla="*/ 0 h 430625"/>
              <a:gd name="connsiteX2" fmla="*/ 10554690 w 10554690"/>
              <a:gd name="connsiteY2" fmla="*/ 86986 h 430625"/>
              <a:gd name="connsiteX3" fmla="*/ 1062516 w 10554690"/>
              <a:gd name="connsiteY3" fmla="*/ 89040 h 430625"/>
              <a:gd name="connsiteX4" fmla="*/ 482593 w 10554690"/>
              <a:gd name="connsiteY4" fmla="*/ 430625 h 430625"/>
              <a:gd name="connsiteX5" fmla="*/ 571 w 10554690"/>
              <a:gd name="connsiteY5" fmla="*/ 101571 h 430625"/>
              <a:gd name="connsiteX6" fmla="*/ 433 w 10554690"/>
              <a:gd name="connsiteY6" fmla="*/ 5966 h 430625"/>
              <a:gd name="connsiteX0" fmla="*/ 433 w 10554690"/>
              <a:gd name="connsiteY0" fmla="*/ 5966 h 427450"/>
              <a:gd name="connsiteX1" fmla="*/ 10551351 w 10554690"/>
              <a:gd name="connsiteY1" fmla="*/ 0 h 427450"/>
              <a:gd name="connsiteX2" fmla="*/ 10554690 w 10554690"/>
              <a:gd name="connsiteY2" fmla="*/ 86986 h 427450"/>
              <a:gd name="connsiteX3" fmla="*/ 1062516 w 10554690"/>
              <a:gd name="connsiteY3" fmla="*/ 89040 h 427450"/>
              <a:gd name="connsiteX4" fmla="*/ 482593 w 10554690"/>
              <a:gd name="connsiteY4" fmla="*/ 427450 h 427450"/>
              <a:gd name="connsiteX5" fmla="*/ 571 w 10554690"/>
              <a:gd name="connsiteY5" fmla="*/ 101571 h 427450"/>
              <a:gd name="connsiteX6" fmla="*/ 433 w 10554690"/>
              <a:gd name="connsiteY6" fmla="*/ 5966 h 427450"/>
              <a:gd name="connsiteX0" fmla="*/ 433 w 10554690"/>
              <a:gd name="connsiteY0" fmla="*/ 5966 h 427450"/>
              <a:gd name="connsiteX1" fmla="*/ 10551351 w 10554690"/>
              <a:gd name="connsiteY1" fmla="*/ 0 h 427450"/>
              <a:gd name="connsiteX2" fmla="*/ 10554690 w 10554690"/>
              <a:gd name="connsiteY2" fmla="*/ 86986 h 427450"/>
              <a:gd name="connsiteX3" fmla="*/ 10274940 w 10554690"/>
              <a:gd name="connsiteY3" fmla="*/ 87717 h 427450"/>
              <a:gd name="connsiteX4" fmla="*/ 1062516 w 10554690"/>
              <a:gd name="connsiteY4" fmla="*/ 89040 h 427450"/>
              <a:gd name="connsiteX5" fmla="*/ 482593 w 10554690"/>
              <a:gd name="connsiteY5" fmla="*/ 427450 h 427450"/>
              <a:gd name="connsiteX6" fmla="*/ 571 w 10554690"/>
              <a:gd name="connsiteY6" fmla="*/ 101571 h 427450"/>
              <a:gd name="connsiteX7" fmla="*/ 433 w 10554690"/>
              <a:gd name="connsiteY7" fmla="*/ 5966 h 427450"/>
              <a:gd name="connsiteX0" fmla="*/ 433 w 10554691"/>
              <a:gd name="connsiteY0" fmla="*/ 75754 h 497238"/>
              <a:gd name="connsiteX1" fmla="*/ 10551351 w 10554691"/>
              <a:gd name="connsiteY1" fmla="*/ 69788 h 497238"/>
              <a:gd name="connsiteX2" fmla="*/ 10554691 w 10554691"/>
              <a:gd name="connsiteY2" fmla="*/ 64699 h 497238"/>
              <a:gd name="connsiteX3" fmla="*/ 10274940 w 10554691"/>
              <a:gd name="connsiteY3" fmla="*/ 157505 h 497238"/>
              <a:gd name="connsiteX4" fmla="*/ 1062516 w 10554691"/>
              <a:gd name="connsiteY4" fmla="*/ 158828 h 497238"/>
              <a:gd name="connsiteX5" fmla="*/ 482593 w 10554691"/>
              <a:gd name="connsiteY5" fmla="*/ 497238 h 497238"/>
              <a:gd name="connsiteX6" fmla="*/ 571 w 10554691"/>
              <a:gd name="connsiteY6" fmla="*/ 171359 h 497238"/>
              <a:gd name="connsiteX7" fmla="*/ 433 w 10554691"/>
              <a:gd name="connsiteY7" fmla="*/ 75754 h 497238"/>
              <a:gd name="connsiteX0" fmla="*/ 433 w 10554691"/>
              <a:gd name="connsiteY0" fmla="*/ 75754 h 497238"/>
              <a:gd name="connsiteX1" fmla="*/ 10551351 w 10554691"/>
              <a:gd name="connsiteY1" fmla="*/ 69788 h 497238"/>
              <a:gd name="connsiteX2" fmla="*/ 10554691 w 10554691"/>
              <a:gd name="connsiteY2" fmla="*/ 64699 h 497238"/>
              <a:gd name="connsiteX3" fmla="*/ 10274940 w 10554691"/>
              <a:gd name="connsiteY3" fmla="*/ 157505 h 497238"/>
              <a:gd name="connsiteX4" fmla="*/ 1062516 w 10554691"/>
              <a:gd name="connsiteY4" fmla="*/ 158828 h 497238"/>
              <a:gd name="connsiteX5" fmla="*/ 482593 w 10554691"/>
              <a:gd name="connsiteY5" fmla="*/ 497238 h 497238"/>
              <a:gd name="connsiteX6" fmla="*/ 571 w 10554691"/>
              <a:gd name="connsiteY6" fmla="*/ 171359 h 497238"/>
              <a:gd name="connsiteX7" fmla="*/ 433 w 10554691"/>
              <a:gd name="connsiteY7" fmla="*/ 75754 h 497238"/>
              <a:gd name="connsiteX0" fmla="*/ 433 w 10554691"/>
              <a:gd name="connsiteY0" fmla="*/ 75754 h 497238"/>
              <a:gd name="connsiteX1" fmla="*/ 10551351 w 10554691"/>
              <a:gd name="connsiteY1" fmla="*/ 69788 h 497238"/>
              <a:gd name="connsiteX2" fmla="*/ 10554691 w 10554691"/>
              <a:gd name="connsiteY2" fmla="*/ 64699 h 497238"/>
              <a:gd name="connsiteX3" fmla="*/ 10274940 w 10554691"/>
              <a:gd name="connsiteY3" fmla="*/ 157505 h 497238"/>
              <a:gd name="connsiteX4" fmla="*/ 1062516 w 10554691"/>
              <a:gd name="connsiteY4" fmla="*/ 158828 h 497238"/>
              <a:gd name="connsiteX5" fmla="*/ 482593 w 10554691"/>
              <a:gd name="connsiteY5" fmla="*/ 497238 h 497238"/>
              <a:gd name="connsiteX6" fmla="*/ 571 w 10554691"/>
              <a:gd name="connsiteY6" fmla="*/ 171359 h 497238"/>
              <a:gd name="connsiteX7" fmla="*/ 433 w 10554691"/>
              <a:gd name="connsiteY7" fmla="*/ 75754 h 497238"/>
              <a:gd name="connsiteX0" fmla="*/ 433 w 10554691"/>
              <a:gd name="connsiteY0" fmla="*/ 60438 h 481922"/>
              <a:gd name="connsiteX1" fmla="*/ 10551351 w 10554691"/>
              <a:gd name="connsiteY1" fmla="*/ 54472 h 481922"/>
              <a:gd name="connsiteX2" fmla="*/ 10554691 w 10554691"/>
              <a:gd name="connsiteY2" fmla="*/ 49383 h 481922"/>
              <a:gd name="connsiteX3" fmla="*/ 10274940 w 10554691"/>
              <a:gd name="connsiteY3" fmla="*/ 142189 h 481922"/>
              <a:gd name="connsiteX4" fmla="*/ 1062516 w 10554691"/>
              <a:gd name="connsiteY4" fmla="*/ 143512 h 481922"/>
              <a:gd name="connsiteX5" fmla="*/ 482593 w 10554691"/>
              <a:gd name="connsiteY5" fmla="*/ 481922 h 481922"/>
              <a:gd name="connsiteX6" fmla="*/ 571 w 10554691"/>
              <a:gd name="connsiteY6" fmla="*/ 156043 h 481922"/>
              <a:gd name="connsiteX7" fmla="*/ 433 w 10554691"/>
              <a:gd name="connsiteY7" fmla="*/ 60438 h 481922"/>
              <a:gd name="connsiteX0" fmla="*/ 433 w 11661532"/>
              <a:gd name="connsiteY0" fmla="*/ 5966 h 427450"/>
              <a:gd name="connsiteX1" fmla="*/ 10551351 w 11661532"/>
              <a:gd name="connsiteY1" fmla="*/ 0 h 427450"/>
              <a:gd name="connsiteX2" fmla="*/ 10274940 w 11661532"/>
              <a:gd name="connsiteY2" fmla="*/ 87717 h 427450"/>
              <a:gd name="connsiteX3" fmla="*/ 1062516 w 11661532"/>
              <a:gd name="connsiteY3" fmla="*/ 89040 h 427450"/>
              <a:gd name="connsiteX4" fmla="*/ 482593 w 11661532"/>
              <a:gd name="connsiteY4" fmla="*/ 427450 h 427450"/>
              <a:gd name="connsiteX5" fmla="*/ 571 w 11661532"/>
              <a:gd name="connsiteY5" fmla="*/ 101571 h 427450"/>
              <a:gd name="connsiteX6" fmla="*/ 433 w 11661532"/>
              <a:gd name="connsiteY6" fmla="*/ 5966 h 427450"/>
              <a:gd name="connsiteX0" fmla="*/ 433 w 11071037"/>
              <a:gd name="connsiteY0" fmla="*/ 6015 h 427499"/>
              <a:gd name="connsiteX1" fmla="*/ 10551351 w 11071037"/>
              <a:gd name="connsiteY1" fmla="*/ 49 h 427499"/>
              <a:gd name="connsiteX2" fmla="*/ 10274940 w 11071037"/>
              <a:gd name="connsiteY2" fmla="*/ 87766 h 427499"/>
              <a:gd name="connsiteX3" fmla="*/ 1062516 w 11071037"/>
              <a:gd name="connsiteY3" fmla="*/ 89089 h 427499"/>
              <a:gd name="connsiteX4" fmla="*/ 482593 w 11071037"/>
              <a:gd name="connsiteY4" fmla="*/ 427499 h 427499"/>
              <a:gd name="connsiteX5" fmla="*/ 571 w 11071037"/>
              <a:gd name="connsiteY5" fmla="*/ 101620 h 427499"/>
              <a:gd name="connsiteX6" fmla="*/ 433 w 11071037"/>
              <a:gd name="connsiteY6" fmla="*/ 6015 h 427499"/>
              <a:gd name="connsiteX0" fmla="*/ 433 w 11057538"/>
              <a:gd name="connsiteY0" fmla="*/ 5966 h 427450"/>
              <a:gd name="connsiteX1" fmla="*/ 10551351 w 11057538"/>
              <a:gd name="connsiteY1" fmla="*/ 0 h 427450"/>
              <a:gd name="connsiteX2" fmla="*/ 10274940 w 11057538"/>
              <a:gd name="connsiteY2" fmla="*/ 87717 h 427450"/>
              <a:gd name="connsiteX3" fmla="*/ 1062516 w 11057538"/>
              <a:gd name="connsiteY3" fmla="*/ 89040 h 427450"/>
              <a:gd name="connsiteX4" fmla="*/ 482593 w 11057538"/>
              <a:gd name="connsiteY4" fmla="*/ 427450 h 427450"/>
              <a:gd name="connsiteX5" fmla="*/ 571 w 11057538"/>
              <a:gd name="connsiteY5" fmla="*/ 101571 h 427450"/>
              <a:gd name="connsiteX6" fmla="*/ 433 w 11057538"/>
              <a:gd name="connsiteY6" fmla="*/ 5966 h 427450"/>
              <a:gd name="connsiteX0" fmla="*/ 433 w 10551351"/>
              <a:gd name="connsiteY0" fmla="*/ 5966 h 427450"/>
              <a:gd name="connsiteX1" fmla="*/ 10551351 w 10551351"/>
              <a:gd name="connsiteY1" fmla="*/ 0 h 427450"/>
              <a:gd name="connsiteX2" fmla="*/ 10274940 w 10551351"/>
              <a:gd name="connsiteY2" fmla="*/ 87717 h 427450"/>
              <a:gd name="connsiteX3" fmla="*/ 1062516 w 10551351"/>
              <a:gd name="connsiteY3" fmla="*/ 89040 h 427450"/>
              <a:gd name="connsiteX4" fmla="*/ 482593 w 10551351"/>
              <a:gd name="connsiteY4" fmla="*/ 427450 h 427450"/>
              <a:gd name="connsiteX5" fmla="*/ 571 w 10551351"/>
              <a:gd name="connsiteY5" fmla="*/ 101571 h 427450"/>
              <a:gd name="connsiteX6" fmla="*/ 433 w 10551351"/>
              <a:gd name="connsiteY6" fmla="*/ 5966 h 427450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0 w 11177990"/>
              <a:gd name="connsiteY0" fmla="*/ 2791 h 341725"/>
              <a:gd name="connsiteX1" fmla="*/ 11177990 w 11177990"/>
              <a:gd name="connsiteY1" fmla="*/ 0 h 341725"/>
              <a:gd name="connsiteX2" fmla="*/ 10901579 w 11177990"/>
              <a:gd name="connsiteY2" fmla="*/ 87717 h 341725"/>
              <a:gd name="connsiteX3" fmla="*/ 1689155 w 11177990"/>
              <a:gd name="connsiteY3" fmla="*/ 89040 h 341725"/>
              <a:gd name="connsiteX4" fmla="*/ 1109232 w 11177990"/>
              <a:gd name="connsiteY4" fmla="*/ 341725 h 341725"/>
              <a:gd name="connsiteX5" fmla="*/ 627210 w 11177990"/>
              <a:gd name="connsiteY5" fmla="*/ 101571 h 341725"/>
              <a:gd name="connsiteX6" fmla="*/ 0 w 11177990"/>
              <a:gd name="connsiteY6" fmla="*/ 2791 h 341725"/>
              <a:gd name="connsiteX0" fmla="*/ 780014 w 11958004"/>
              <a:gd name="connsiteY0" fmla="*/ 2791 h 341725"/>
              <a:gd name="connsiteX1" fmla="*/ 11958004 w 11958004"/>
              <a:gd name="connsiteY1" fmla="*/ 0 h 341725"/>
              <a:gd name="connsiteX2" fmla="*/ 11681593 w 11958004"/>
              <a:gd name="connsiteY2" fmla="*/ 87717 h 341725"/>
              <a:gd name="connsiteX3" fmla="*/ 2469169 w 11958004"/>
              <a:gd name="connsiteY3" fmla="*/ 89040 h 341725"/>
              <a:gd name="connsiteX4" fmla="*/ 1889246 w 11958004"/>
              <a:gd name="connsiteY4" fmla="*/ 341725 h 341725"/>
              <a:gd name="connsiteX5" fmla="*/ 1407224 w 11958004"/>
              <a:gd name="connsiteY5" fmla="*/ 101571 h 341725"/>
              <a:gd name="connsiteX6" fmla="*/ 998158 w 11958004"/>
              <a:gd name="connsiteY6" fmla="*/ 40093 h 341725"/>
              <a:gd name="connsiteX7" fmla="*/ 780014 w 11958004"/>
              <a:gd name="connsiteY7" fmla="*/ 2791 h 341725"/>
              <a:gd name="connsiteX0" fmla="*/ 758495 w 11936485"/>
              <a:gd name="connsiteY0" fmla="*/ 2791 h 341725"/>
              <a:gd name="connsiteX1" fmla="*/ 11936485 w 11936485"/>
              <a:gd name="connsiteY1" fmla="*/ 0 h 341725"/>
              <a:gd name="connsiteX2" fmla="*/ 11660074 w 11936485"/>
              <a:gd name="connsiteY2" fmla="*/ 87717 h 341725"/>
              <a:gd name="connsiteX3" fmla="*/ 2447650 w 11936485"/>
              <a:gd name="connsiteY3" fmla="*/ 89040 h 341725"/>
              <a:gd name="connsiteX4" fmla="*/ 1867727 w 11936485"/>
              <a:gd name="connsiteY4" fmla="*/ 341725 h 341725"/>
              <a:gd name="connsiteX5" fmla="*/ 1385705 w 11936485"/>
              <a:gd name="connsiteY5" fmla="*/ 101571 h 341725"/>
              <a:gd name="connsiteX6" fmla="*/ 976639 w 11936485"/>
              <a:gd name="connsiteY6" fmla="*/ 40093 h 341725"/>
              <a:gd name="connsiteX7" fmla="*/ 758495 w 11936485"/>
              <a:gd name="connsiteY7" fmla="*/ 2791 h 341725"/>
              <a:gd name="connsiteX0" fmla="*/ 0 w 11177990"/>
              <a:gd name="connsiteY0" fmla="*/ 2791 h 341725"/>
              <a:gd name="connsiteX1" fmla="*/ 11177990 w 11177990"/>
              <a:gd name="connsiteY1" fmla="*/ 0 h 341725"/>
              <a:gd name="connsiteX2" fmla="*/ 10901579 w 11177990"/>
              <a:gd name="connsiteY2" fmla="*/ 87717 h 341725"/>
              <a:gd name="connsiteX3" fmla="*/ 1689155 w 11177990"/>
              <a:gd name="connsiteY3" fmla="*/ 89040 h 341725"/>
              <a:gd name="connsiteX4" fmla="*/ 1109232 w 11177990"/>
              <a:gd name="connsiteY4" fmla="*/ 341725 h 341725"/>
              <a:gd name="connsiteX5" fmla="*/ 627210 w 11177990"/>
              <a:gd name="connsiteY5" fmla="*/ 101571 h 341725"/>
              <a:gd name="connsiteX6" fmla="*/ 218144 w 11177990"/>
              <a:gd name="connsiteY6" fmla="*/ 40093 h 341725"/>
              <a:gd name="connsiteX7" fmla="*/ 0 w 11177990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94068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94068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94068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103593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567427 w 11179321"/>
              <a:gd name="connsiteY2" fmla="*/ 90892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103593 h 341725"/>
              <a:gd name="connsiteX7" fmla="*/ 1331 w 11179321"/>
              <a:gd name="connsiteY7" fmla="*/ 2791 h 341725"/>
              <a:gd name="connsiteX0" fmla="*/ 1331 w 10600099"/>
              <a:gd name="connsiteY0" fmla="*/ 2791 h 341725"/>
              <a:gd name="connsiteX1" fmla="*/ 10561656 w 10600099"/>
              <a:gd name="connsiteY1" fmla="*/ 0 h 341725"/>
              <a:gd name="connsiteX2" fmla="*/ 10567427 w 10600099"/>
              <a:gd name="connsiteY2" fmla="*/ 90892 h 341725"/>
              <a:gd name="connsiteX3" fmla="*/ 1690486 w 10600099"/>
              <a:gd name="connsiteY3" fmla="*/ 89040 h 341725"/>
              <a:gd name="connsiteX4" fmla="*/ 1110563 w 10600099"/>
              <a:gd name="connsiteY4" fmla="*/ 341725 h 341725"/>
              <a:gd name="connsiteX5" fmla="*/ 628541 w 10600099"/>
              <a:gd name="connsiteY5" fmla="*/ 101571 h 341725"/>
              <a:gd name="connsiteX6" fmla="*/ 0 w 10600099"/>
              <a:gd name="connsiteY6" fmla="*/ 103593 h 341725"/>
              <a:gd name="connsiteX7" fmla="*/ 1331 w 10600099"/>
              <a:gd name="connsiteY7" fmla="*/ 2791 h 341725"/>
              <a:gd name="connsiteX0" fmla="*/ 1331 w 10567427"/>
              <a:gd name="connsiteY0" fmla="*/ 2791 h 341725"/>
              <a:gd name="connsiteX1" fmla="*/ 10561656 w 10567427"/>
              <a:gd name="connsiteY1" fmla="*/ 0 h 341725"/>
              <a:gd name="connsiteX2" fmla="*/ 10567427 w 10567427"/>
              <a:gd name="connsiteY2" fmla="*/ 90892 h 341725"/>
              <a:gd name="connsiteX3" fmla="*/ 1690486 w 10567427"/>
              <a:gd name="connsiteY3" fmla="*/ 89040 h 341725"/>
              <a:gd name="connsiteX4" fmla="*/ 1110563 w 10567427"/>
              <a:gd name="connsiteY4" fmla="*/ 341725 h 341725"/>
              <a:gd name="connsiteX5" fmla="*/ 628541 w 10567427"/>
              <a:gd name="connsiteY5" fmla="*/ 101571 h 341725"/>
              <a:gd name="connsiteX6" fmla="*/ 0 w 10567427"/>
              <a:gd name="connsiteY6" fmla="*/ 103593 h 341725"/>
              <a:gd name="connsiteX7" fmla="*/ 1331 w 10567427"/>
              <a:gd name="connsiteY7" fmla="*/ 2791 h 341725"/>
              <a:gd name="connsiteX0" fmla="*/ 1331 w 10561687"/>
              <a:gd name="connsiteY0" fmla="*/ 2791 h 341725"/>
              <a:gd name="connsiteX1" fmla="*/ 10561656 w 10561687"/>
              <a:gd name="connsiteY1" fmla="*/ 0 h 341725"/>
              <a:gd name="connsiteX2" fmla="*/ 10561157 w 10561687"/>
              <a:gd name="connsiteY2" fmla="*/ 90892 h 341725"/>
              <a:gd name="connsiteX3" fmla="*/ 1690486 w 10561687"/>
              <a:gd name="connsiteY3" fmla="*/ 89040 h 341725"/>
              <a:gd name="connsiteX4" fmla="*/ 1110563 w 10561687"/>
              <a:gd name="connsiteY4" fmla="*/ 341725 h 341725"/>
              <a:gd name="connsiteX5" fmla="*/ 628541 w 10561687"/>
              <a:gd name="connsiteY5" fmla="*/ 101571 h 341725"/>
              <a:gd name="connsiteX6" fmla="*/ 0 w 10561687"/>
              <a:gd name="connsiteY6" fmla="*/ 103593 h 341725"/>
              <a:gd name="connsiteX7" fmla="*/ 1331 w 10561687"/>
              <a:gd name="connsiteY7" fmla="*/ 2791 h 341725"/>
              <a:gd name="connsiteX0" fmla="*/ 1331 w 10562072"/>
              <a:gd name="connsiteY0" fmla="*/ 2791 h 341725"/>
              <a:gd name="connsiteX1" fmla="*/ 10561656 w 10562072"/>
              <a:gd name="connsiteY1" fmla="*/ 0 h 341725"/>
              <a:gd name="connsiteX2" fmla="*/ 10561157 w 10562072"/>
              <a:gd name="connsiteY2" fmla="*/ 90892 h 341725"/>
              <a:gd name="connsiteX3" fmla="*/ 1690486 w 10562072"/>
              <a:gd name="connsiteY3" fmla="*/ 89040 h 341725"/>
              <a:gd name="connsiteX4" fmla="*/ 1110563 w 10562072"/>
              <a:gd name="connsiteY4" fmla="*/ 341725 h 341725"/>
              <a:gd name="connsiteX5" fmla="*/ 628541 w 10562072"/>
              <a:gd name="connsiteY5" fmla="*/ 101571 h 341725"/>
              <a:gd name="connsiteX6" fmla="*/ 0 w 10562072"/>
              <a:gd name="connsiteY6" fmla="*/ 103593 h 341725"/>
              <a:gd name="connsiteX7" fmla="*/ 1331 w 10562072"/>
              <a:gd name="connsiteY7" fmla="*/ 2791 h 341725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1690486 w 10562072"/>
              <a:gd name="connsiteY3" fmla="*/ 89040 h 887696"/>
              <a:gd name="connsiteX4" fmla="*/ 1180889 w 10562072"/>
              <a:gd name="connsiteY4" fmla="*/ 887696 h 887696"/>
              <a:gd name="connsiteX5" fmla="*/ 628541 w 10562072"/>
              <a:gd name="connsiteY5" fmla="*/ 101571 h 887696"/>
              <a:gd name="connsiteX6" fmla="*/ 0 w 10562072"/>
              <a:gd name="connsiteY6" fmla="*/ 103593 h 887696"/>
              <a:gd name="connsiteX7" fmla="*/ 1331 w 10562072"/>
              <a:gd name="connsiteY7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628541 w 10562072"/>
              <a:gd name="connsiteY5" fmla="*/ 101571 h 887696"/>
              <a:gd name="connsiteX6" fmla="*/ 0 w 10562072"/>
              <a:gd name="connsiteY6" fmla="*/ 103593 h 887696"/>
              <a:gd name="connsiteX7" fmla="*/ 1331 w 10562072"/>
              <a:gd name="connsiteY7" fmla="*/ 2791 h 887696"/>
              <a:gd name="connsiteX0" fmla="*/ 1331 w 10562072"/>
              <a:gd name="connsiteY0" fmla="*/ 2791 h 887702"/>
              <a:gd name="connsiteX1" fmla="*/ 10561656 w 10562072"/>
              <a:gd name="connsiteY1" fmla="*/ 0 h 887702"/>
              <a:gd name="connsiteX2" fmla="*/ 10561157 w 10562072"/>
              <a:gd name="connsiteY2" fmla="*/ 90892 h 887702"/>
              <a:gd name="connsiteX3" fmla="*/ 2317558 w 10562072"/>
              <a:gd name="connsiteY3" fmla="*/ 89040 h 887702"/>
              <a:gd name="connsiteX4" fmla="*/ 1180889 w 10562072"/>
              <a:gd name="connsiteY4" fmla="*/ 887696 h 887702"/>
              <a:gd name="connsiteX5" fmla="*/ 0 w 10562072"/>
              <a:gd name="connsiteY5" fmla="*/ 103593 h 887702"/>
              <a:gd name="connsiteX6" fmla="*/ 1331 w 10562072"/>
              <a:gd name="connsiteY6" fmla="*/ 2791 h 887702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0 w 10568342"/>
              <a:gd name="connsiteY0" fmla="*/ 0 h 2916892"/>
              <a:gd name="connsiteX1" fmla="*/ 10567926 w 10568342"/>
              <a:gd name="connsiteY1" fmla="*/ 2029196 h 2916892"/>
              <a:gd name="connsiteX2" fmla="*/ 10567427 w 10568342"/>
              <a:gd name="connsiteY2" fmla="*/ 2120088 h 2916892"/>
              <a:gd name="connsiteX3" fmla="*/ 2323828 w 10568342"/>
              <a:gd name="connsiteY3" fmla="*/ 2118236 h 2916892"/>
              <a:gd name="connsiteX4" fmla="*/ 1187159 w 10568342"/>
              <a:gd name="connsiteY4" fmla="*/ 2916892 h 2916892"/>
              <a:gd name="connsiteX5" fmla="*/ 6270 w 10568342"/>
              <a:gd name="connsiteY5" fmla="*/ 2132789 h 2916892"/>
              <a:gd name="connsiteX6" fmla="*/ 0 w 10568342"/>
              <a:gd name="connsiteY6" fmla="*/ 0 h 2916892"/>
              <a:gd name="connsiteX0" fmla="*/ 0 w 10575943"/>
              <a:gd name="connsiteY0" fmla="*/ 0 h 2955377"/>
              <a:gd name="connsiteX1" fmla="*/ 10575527 w 10575943"/>
              <a:gd name="connsiteY1" fmla="*/ 2067681 h 2955377"/>
              <a:gd name="connsiteX2" fmla="*/ 10575028 w 10575943"/>
              <a:gd name="connsiteY2" fmla="*/ 2158573 h 2955377"/>
              <a:gd name="connsiteX3" fmla="*/ 2331429 w 10575943"/>
              <a:gd name="connsiteY3" fmla="*/ 2156721 h 2955377"/>
              <a:gd name="connsiteX4" fmla="*/ 1194760 w 10575943"/>
              <a:gd name="connsiteY4" fmla="*/ 2955377 h 2955377"/>
              <a:gd name="connsiteX5" fmla="*/ 13871 w 10575943"/>
              <a:gd name="connsiteY5" fmla="*/ 2171274 h 2955377"/>
              <a:gd name="connsiteX6" fmla="*/ 0 w 10575943"/>
              <a:gd name="connsiteY6" fmla="*/ 0 h 2955377"/>
              <a:gd name="connsiteX0" fmla="*/ 267371 w 10562072"/>
              <a:gd name="connsiteY0" fmla="*/ 0 h 2685985"/>
              <a:gd name="connsiteX1" fmla="*/ 10561656 w 10562072"/>
              <a:gd name="connsiteY1" fmla="*/ 1798289 h 2685985"/>
              <a:gd name="connsiteX2" fmla="*/ 10561157 w 10562072"/>
              <a:gd name="connsiteY2" fmla="*/ 1889181 h 2685985"/>
              <a:gd name="connsiteX3" fmla="*/ 2317558 w 10562072"/>
              <a:gd name="connsiteY3" fmla="*/ 1887329 h 2685985"/>
              <a:gd name="connsiteX4" fmla="*/ 1180889 w 10562072"/>
              <a:gd name="connsiteY4" fmla="*/ 2685985 h 2685985"/>
              <a:gd name="connsiteX5" fmla="*/ 0 w 10562072"/>
              <a:gd name="connsiteY5" fmla="*/ 1901882 h 2685985"/>
              <a:gd name="connsiteX6" fmla="*/ 267371 w 10562072"/>
              <a:gd name="connsiteY6" fmla="*/ 0 h 2685985"/>
              <a:gd name="connsiteX0" fmla="*/ 1331 w 10562072"/>
              <a:gd name="connsiteY0" fmla="*/ 0 h 2955377"/>
              <a:gd name="connsiteX1" fmla="*/ 10561656 w 10562072"/>
              <a:gd name="connsiteY1" fmla="*/ 2067681 h 2955377"/>
              <a:gd name="connsiteX2" fmla="*/ 10561157 w 10562072"/>
              <a:gd name="connsiteY2" fmla="*/ 2158573 h 2955377"/>
              <a:gd name="connsiteX3" fmla="*/ 2317558 w 10562072"/>
              <a:gd name="connsiteY3" fmla="*/ 2156721 h 2955377"/>
              <a:gd name="connsiteX4" fmla="*/ 1180889 w 10562072"/>
              <a:gd name="connsiteY4" fmla="*/ 2955377 h 2955377"/>
              <a:gd name="connsiteX5" fmla="*/ 0 w 10562072"/>
              <a:gd name="connsiteY5" fmla="*/ 2171274 h 2955377"/>
              <a:gd name="connsiteX6" fmla="*/ 1331 w 10562072"/>
              <a:gd name="connsiteY6" fmla="*/ 0 h 2955377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2161364 h 2958168"/>
              <a:gd name="connsiteX3" fmla="*/ 2317558 w 10562072"/>
              <a:gd name="connsiteY3" fmla="*/ 2159512 h 2958168"/>
              <a:gd name="connsiteX4" fmla="*/ 1180889 w 10562072"/>
              <a:gd name="connsiteY4" fmla="*/ 2958168 h 2958168"/>
              <a:gd name="connsiteX5" fmla="*/ 0 w 10562072"/>
              <a:gd name="connsiteY5" fmla="*/ 2174065 h 2958168"/>
              <a:gd name="connsiteX6" fmla="*/ 1331 w 10562072"/>
              <a:gd name="connsiteY6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2161364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1657"/>
              <a:gd name="connsiteY0" fmla="*/ 2791 h 2958168"/>
              <a:gd name="connsiteX1" fmla="*/ 10561655 w 10561657"/>
              <a:gd name="connsiteY1" fmla="*/ 0 h 2958168"/>
              <a:gd name="connsiteX2" fmla="*/ 10469943 w 10561657"/>
              <a:gd name="connsiteY2" fmla="*/ 668161 h 2958168"/>
              <a:gd name="connsiteX3" fmla="*/ 9288594 w 10561657"/>
              <a:gd name="connsiteY3" fmla="*/ 2153103 h 2958168"/>
              <a:gd name="connsiteX4" fmla="*/ 2317558 w 10561657"/>
              <a:gd name="connsiteY4" fmla="*/ 2159512 h 2958168"/>
              <a:gd name="connsiteX5" fmla="*/ 1180889 w 10561657"/>
              <a:gd name="connsiteY5" fmla="*/ 2958168 h 2958168"/>
              <a:gd name="connsiteX6" fmla="*/ 0 w 10561657"/>
              <a:gd name="connsiteY6" fmla="*/ 2174065 h 2958168"/>
              <a:gd name="connsiteX7" fmla="*/ 1331 w 10561657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68641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1655"/>
              <a:gd name="connsiteY0" fmla="*/ 2791 h 2958168"/>
              <a:gd name="connsiteX1" fmla="*/ 10561655 w 10561655"/>
              <a:gd name="connsiteY1" fmla="*/ 0 h 2958168"/>
              <a:gd name="connsiteX2" fmla="*/ 10196302 w 10561655"/>
              <a:gd name="connsiteY2" fmla="*/ 1183855 h 2958168"/>
              <a:gd name="connsiteX3" fmla="*/ 9288594 w 10561655"/>
              <a:gd name="connsiteY3" fmla="*/ 2153103 h 2958168"/>
              <a:gd name="connsiteX4" fmla="*/ 2317558 w 10561655"/>
              <a:gd name="connsiteY4" fmla="*/ 2159512 h 2958168"/>
              <a:gd name="connsiteX5" fmla="*/ 1180889 w 10561655"/>
              <a:gd name="connsiteY5" fmla="*/ 2958168 h 2958168"/>
              <a:gd name="connsiteX6" fmla="*/ 0 w 10561655"/>
              <a:gd name="connsiteY6" fmla="*/ 2174065 h 2958168"/>
              <a:gd name="connsiteX7" fmla="*/ 1331 w 10561655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76338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76338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76338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2188 w 10562411"/>
              <a:gd name="connsiteY0" fmla="*/ 0 h 3670551"/>
              <a:gd name="connsiteX1" fmla="*/ 10561655 w 10562411"/>
              <a:gd name="connsiteY1" fmla="*/ 712383 h 3670551"/>
              <a:gd name="connsiteX2" fmla="*/ 10561157 w 10562411"/>
              <a:gd name="connsiteY2" fmla="*/ 2188721 h 3670551"/>
              <a:gd name="connsiteX3" fmla="*/ 9288594 w 10562411"/>
              <a:gd name="connsiteY3" fmla="*/ 2865486 h 3670551"/>
              <a:gd name="connsiteX4" fmla="*/ 2317558 w 10562411"/>
              <a:gd name="connsiteY4" fmla="*/ 2871895 h 3670551"/>
              <a:gd name="connsiteX5" fmla="*/ 1180889 w 10562411"/>
              <a:gd name="connsiteY5" fmla="*/ 3670551 h 3670551"/>
              <a:gd name="connsiteX6" fmla="*/ 0 w 10562411"/>
              <a:gd name="connsiteY6" fmla="*/ 2886448 h 3670551"/>
              <a:gd name="connsiteX7" fmla="*/ 2188 w 10562411"/>
              <a:gd name="connsiteY7" fmla="*/ 0 h 3670551"/>
              <a:gd name="connsiteX0" fmla="*/ 2188 w 10562585"/>
              <a:gd name="connsiteY0" fmla="*/ 0 h 3670551"/>
              <a:gd name="connsiteX1" fmla="*/ 10562072 w 10562585"/>
              <a:gd name="connsiteY1" fmla="*/ 1 h 3670551"/>
              <a:gd name="connsiteX2" fmla="*/ 10561157 w 10562585"/>
              <a:gd name="connsiteY2" fmla="*/ 2188721 h 3670551"/>
              <a:gd name="connsiteX3" fmla="*/ 9288594 w 10562585"/>
              <a:gd name="connsiteY3" fmla="*/ 2865486 h 3670551"/>
              <a:gd name="connsiteX4" fmla="*/ 2317558 w 10562585"/>
              <a:gd name="connsiteY4" fmla="*/ 2871895 h 3670551"/>
              <a:gd name="connsiteX5" fmla="*/ 1180889 w 10562585"/>
              <a:gd name="connsiteY5" fmla="*/ 3670551 h 3670551"/>
              <a:gd name="connsiteX6" fmla="*/ 0 w 10562585"/>
              <a:gd name="connsiteY6" fmla="*/ 2886448 h 3670551"/>
              <a:gd name="connsiteX7" fmla="*/ 2188 w 10562585"/>
              <a:gd name="connsiteY7" fmla="*/ 0 h 3670551"/>
              <a:gd name="connsiteX0" fmla="*/ 550490 w 10562341"/>
              <a:gd name="connsiteY0" fmla="*/ 525087 h 3670550"/>
              <a:gd name="connsiteX1" fmla="*/ 10562072 w 10562341"/>
              <a:gd name="connsiteY1" fmla="*/ 0 h 3670550"/>
              <a:gd name="connsiteX2" fmla="*/ 10561157 w 10562341"/>
              <a:gd name="connsiteY2" fmla="*/ 2188720 h 3670550"/>
              <a:gd name="connsiteX3" fmla="*/ 9288594 w 10562341"/>
              <a:gd name="connsiteY3" fmla="*/ 2865485 h 3670550"/>
              <a:gd name="connsiteX4" fmla="*/ 2317558 w 10562341"/>
              <a:gd name="connsiteY4" fmla="*/ 2871894 h 3670550"/>
              <a:gd name="connsiteX5" fmla="*/ 1180889 w 10562341"/>
              <a:gd name="connsiteY5" fmla="*/ 3670550 h 3670550"/>
              <a:gd name="connsiteX6" fmla="*/ 0 w 10562341"/>
              <a:gd name="connsiteY6" fmla="*/ 2886447 h 3670550"/>
              <a:gd name="connsiteX7" fmla="*/ 550490 w 10562341"/>
              <a:gd name="connsiteY7" fmla="*/ 525087 h 3670550"/>
              <a:gd name="connsiteX0" fmla="*/ 0 w 10570306"/>
              <a:gd name="connsiteY0" fmla="*/ 535588 h 3670550"/>
              <a:gd name="connsiteX1" fmla="*/ 10570037 w 10570306"/>
              <a:gd name="connsiteY1" fmla="*/ 0 h 3670550"/>
              <a:gd name="connsiteX2" fmla="*/ 10569122 w 10570306"/>
              <a:gd name="connsiteY2" fmla="*/ 2188720 h 3670550"/>
              <a:gd name="connsiteX3" fmla="*/ 9296559 w 10570306"/>
              <a:gd name="connsiteY3" fmla="*/ 2865485 h 3670550"/>
              <a:gd name="connsiteX4" fmla="*/ 2325523 w 10570306"/>
              <a:gd name="connsiteY4" fmla="*/ 2871894 h 3670550"/>
              <a:gd name="connsiteX5" fmla="*/ 1188854 w 10570306"/>
              <a:gd name="connsiteY5" fmla="*/ 3670550 h 3670550"/>
              <a:gd name="connsiteX6" fmla="*/ 7965 w 10570306"/>
              <a:gd name="connsiteY6" fmla="*/ 2886447 h 3670550"/>
              <a:gd name="connsiteX7" fmla="*/ 0 w 10570306"/>
              <a:gd name="connsiteY7" fmla="*/ 535588 h 3670550"/>
              <a:gd name="connsiteX0" fmla="*/ 0 w 10569122"/>
              <a:gd name="connsiteY0" fmla="*/ 0 h 3134962"/>
              <a:gd name="connsiteX1" fmla="*/ 9382050 w 10569122"/>
              <a:gd name="connsiteY1" fmla="*/ 756128 h 3134962"/>
              <a:gd name="connsiteX2" fmla="*/ 10569122 w 10569122"/>
              <a:gd name="connsiteY2" fmla="*/ 1653132 h 3134962"/>
              <a:gd name="connsiteX3" fmla="*/ 9296559 w 10569122"/>
              <a:gd name="connsiteY3" fmla="*/ 2329897 h 3134962"/>
              <a:gd name="connsiteX4" fmla="*/ 2325523 w 10569122"/>
              <a:gd name="connsiteY4" fmla="*/ 2336306 h 3134962"/>
              <a:gd name="connsiteX5" fmla="*/ 1188854 w 10569122"/>
              <a:gd name="connsiteY5" fmla="*/ 3134962 h 3134962"/>
              <a:gd name="connsiteX6" fmla="*/ 7965 w 10569122"/>
              <a:gd name="connsiteY6" fmla="*/ 2350859 h 3134962"/>
              <a:gd name="connsiteX7" fmla="*/ 0 w 10569122"/>
              <a:gd name="connsiteY7" fmla="*/ 0 h 3134962"/>
              <a:gd name="connsiteX0" fmla="*/ 0 w 10570306"/>
              <a:gd name="connsiteY0" fmla="*/ 0 h 3134962"/>
              <a:gd name="connsiteX1" fmla="*/ 10570037 w 10570306"/>
              <a:gd name="connsiteY1" fmla="*/ 2 h 3134962"/>
              <a:gd name="connsiteX2" fmla="*/ 10569122 w 10570306"/>
              <a:gd name="connsiteY2" fmla="*/ 1653132 h 3134962"/>
              <a:gd name="connsiteX3" fmla="*/ 9296559 w 10570306"/>
              <a:gd name="connsiteY3" fmla="*/ 2329897 h 3134962"/>
              <a:gd name="connsiteX4" fmla="*/ 2325523 w 10570306"/>
              <a:gd name="connsiteY4" fmla="*/ 2336306 h 3134962"/>
              <a:gd name="connsiteX5" fmla="*/ 1188854 w 10570306"/>
              <a:gd name="connsiteY5" fmla="*/ 3134962 h 3134962"/>
              <a:gd name="connsiteX6" fmla="*/ 7965 w 10570306"/>
              <a:gd name="connsiteY6" fmla="*/ 2350859 h 3134962"/>
              <a:gd name="connsiteX7" fmla="*/ 0 w 10570306"/>
              <a:gd name="connsiteY7" fmla="*/ 0 h 3134962"/>
              <a:gd name="connsiteX0" fmla="*/ 0 w 10569126"/>
              <a:gd name="connsiteY0" fmla="*/ 0 h 3134962"/>
              <a:gd name="connsiteX1" fmla="*/ 10318732 w 10569126"/>
              <a:gd name="connsiteY1" fmla="*/ 131274 h 3134962"/>
              <a:gd name="connsiteX2" fmla="*/ 10569122 w 10569126"/>
              <a:gd name="connsiteY2" fmla="*/ 1653132 h 3134962"/>
              <a:gd name="connsiteX3" fmla="*/ 9296559 w 10569126"/>
              <a:gd name="connsiteY3" fmla="*/ 2329897 h 3134962"/>
              <a:gd name="connsiteX4" fmla="*/ 2325523 w 10569126"/>
              <a:gd name="connsiteY4" fmla="*/ 2336306 h 3134962"/>
              <a:gd name="connsiteX5" fmla="*/ 1188854 w 10569126"/>
              <a:gd name="connsiteY5" fmla="*/ 3134962 h 3134962"/>
              <a:gd name="connsiteX6" fmla="*/ 7965 w 10569126"/>
              <a:gd name="connsiteY6" fmla="*/ 2350859 h 3134962"/>
              <a:gd name="connsiteX7" fmla="*/ 0 w 10569126"/>
              <a:gd name="connsiteY7" fmla="*/ 0 h 3134962"/>
              <a:gd name="connsiteX0" fmla="*/ 0 w 10572638"/>
              <a:gd name="connsiteY0" fmla="*/ 2624 h 3137586"/>
              <a:gd name="connsiteX1" fmla="*/ 10572576 w 10572638"/>
              <a:gd name="connsiteY1" fmla="*/ 0 h 3137586"/>
              <a:gd name="connsiteX2" fmla="*/ 10569122 w 10572638"/>
              <a:gd name="connsiteY2" fmla="*/ 1655756 h 3137586"/>
              <a:gd name="connsiteX3" fmla="*/ 9296559 w 10572638"/>
              <a:gd name="connsiteY3" fmla="*/ 2332521 h 3137586"/>
              <a:gd name="connsiteX4" fmla="*/ 2325523 w 10572638"/>
              <a:gd name="connsiteY4" fmla="*/ 2338930 h 3137586"/>
              <a:gd name="connsiteX5" fmla="*/ 1188854 w 10572638"/>
              <a:gd name="connsiteY5" fmla="*/ 3137586 h 3137586"/>
              <a:gd name="connsiteX6" fmla="*/ 7965 w 10572638"/>
              <a:gd name="connsiteY6" fmla="*/ 2353483 h 3137586"/>
              <a:gd name="connsiteX7" fmla="*/ 0 w 10572638"/>
              <a:gd name="connsiteY7" fmla="*/ 2624 h 3137586"/>
              <a:gd name="connsiteX0" fmla="*/ 0 w 10572576"/>
              <a:gd name="connsiteY0" fmla="*/ 2624 h 3137586"/>
              <a:gd name="connsiteX1" fmla="*/ 10572576 w 10572576"/>
              <a:gd name="connsiteY1" fmla="*/ 0 h 3137586"/>
              <a:gd name="connsiteX2" fmla="*/ 10569122 w 10572576"/>
              <a:gd name="connsiteY2" fmla="*/ 1655756 h 3137586"/>
              <a:gd name="connsiteX3" fmla="*/ 9296559 w 10572576"/>
              <a:gd name="connsiteY3" fmla="*/ 2332521 h 3137586"/>
              <a:gd name="connsiteX4" fmla="*/ 2325523 w 10572576"/>
              <a:gd name="connsiteY4" fmla="*/ 2338930 h 3137586"/>
              <a:gd name="connsiteX5" fmla="*/ 1188854 w 10572576"/>
              <a:gd name="connsiteY5" fmla="*/ 3137586 h 3137586"/>
              <a:gd name="connsiteX6" fmla="*/ 7965 w 10572576"/>
              <a:gd name="connsiteY6" fmla="*/ 2353483 h 3137586"/>
              <a:gd name="connsiteX7" fmla="*/ 0 w 10572576"/>
              <a:gd name="connsiteY7" fmla="*/ 2624 h 3137586"/>
              <a:gd name="connsiteX0" fmla="*/ 0 w 10569139"/>
              <a:gd name="connsiteY0" fmla="*/ 0 h 3134962"/>
              <a:gd name="connsiteX1" fmla="*/ 10514192 w 10569139"/>
              <a:gd name="connsiteY1" fmla="*/ 31508 h 3134962"/>
              <a:gd name="connsiteX2" fmla="*/ 10569122 w 10569139"/>
              <a:gd name="connsiteY2" fmla="*/ 1653132 h 3134962"/>
              <a:gd name="connsiteX3" fmla="*/ 9296559 w 10569139"/>
              <a:gd name="connsiteY3" fmla="*/ 2329897 h 3134962"/>
              <a:gd name="connsiteX4" fmla="*/ 2325523 w 10569139"/>
              <a:gd name="connsiteY4" fmla="*/ 2336306 h 3134962"/>
              <a:gd name="connsiteX5" fmla="*/ 1188854 w 10569139"/>
              <a:gd name="connsiteY5" fmla="*/ 3134962 h 3134962"/>
              <a:gd name="connsiteX6" fmla="*/ 7965 w 10569139"/>
              <a:gd name="connsiteY6" fmla="*/ 2350859 h 3134962"/>
              <a:gd name="connsiteX7" fmla="*/ 0 w 10569139"/>
              <a:gd name="connsiteY7" fmla="*/ 0 h 3134962"/>
              <a:gd name="connsiteX0" fmla="*/ 0 w 10570037"/>
              <a:gd name="connsiteY0" fmla="*/ 0 h 3134962"/>
              <a:gd name="connsiteX1" fmla="*/ 10570037 w 10570037"/>
              <a:gd name="connsiteY1" fmla="*/ 2627 h 3134962"/>
              <a:gd name="connsiteX2" fmla="*/ 10569122 w 10570037"/>
              <a:gd name="connsiteY2" fmla="*/ 1653132 h 3134962"/>
              <a:gd name="connsiteX3" fmla="*/ 9296559 w 10570037"/>
              <a:gd name="connsiteY3" fmla="*/ 2329897 h 3134962"/>
              <a:gd name="connsiteX4" fmla="*/ 2325523 w 10570037"/>
              <a:gd name="connsiteY4" fmla="*/ 2336306 h 3134962"/>
              <a:gd name="connsiteX5" fmla="*/ 1188854 w 10570037"/>
              <a:gd name="connsiteY5" fmla="*/ 3134962 h 3134962"/>
              <a:gd name="connsiteX6" fmla="*/ 7965 w 10570037"/>
              <a:gd name="connsiteY6" fmla="*/ 2350859 h 3134962"/>
              <a:gd name="connsiteX7" fmla="*/ 0 w 10570037"/>
              <a:gd name="connsiteY7" fmla="*/ 0 h 3134962"/>
              <a:gd name="connsiteX0" fmla="*/ 91034 w 10562072"/>
              <a:gd name="connsiteY0" fmla="*/ 55133 h 3132335"/>
              <a:gd name="connsiteX1" fmla="*/ 10562072 w 10562072"/>
              <a:gd name="connsiteY1" fmla="*/ 0 h 3132335"/>
              <a:gd name="connsiteX2" fmla="*/ 10561157 w 10562072"/>
              <a:gd name="connsiteY2" fmla="*/ 1650505 h 3132335"/>
              <a:gd name="connsiteX3" fmla="*/ 9288594 w 10562072"/>
              <a:gd name="connsiteY3" fmla="*/ 2327270 h 3132335"/>
              <a:gd name="connsiteX4" fmla="*/ 2317558 w 10562072"/>
              <a:gd name="connsiteY4" fmla="*/ 2333679 h 3132335"/>
              <a:gd name="connsiteX5" fmla="*/ 1180889 w 10562072"/>
              <a:gd name="connsiteY5" fmla="*/ 3132335 h 3132335"/>
              <a:gd name="connsiteX6" fmla="*/ 0 w 10562072"/>
              <a:gd name="connsiteY6" fmla="*/ 2348232 h 3132335"/>
              <a:gd name="connsiteX7" fmla="*/ 91034 w 10562072"/>
              <a:gd name="connsiteY7" fmla="*/ 55133 h 3132335"/>
              <a:gd name="connsiteX0" fmla="*/ 0 w 10564960"/>
              <a:gd name="connsiteY0" fmla="*/ 0 h 3137588"/>
              <a:gd name="connsiteX1" fmla="*/ 10564960 w 10564960"/>
              <a:gd name="connsiteY1" fmla="*/ 5253 h 3137588"/>
              <a:gd name="connsiteX2" fmla="*/ 10564045 w 10564960"/>
              <a:gd name="connsiteY2" fmla="*/ 1655758 h 3137588"/>
              <a:gd name="connsiteX3" fmla="*/ 9291482 w 10564960"/>
              <a:gd name="connsiteY3" fmla="*/ 2332523 h 3137588"/>
              <a:gd name="connsiteX4" fmla="*/ 2320446 w 10564960"/>
              <a:gd name="connsiteY4" fmla="*/ 2338932 h 3137588"/>
              <a:gd name="connsiteX5" fmla="*/ 1183777 w 10564960"/>
              <a:gd name="connsiteY5" fmla="*/ 3137588 h 3137588"/>
              <a:gd name="connsiteX6" fmla="*/ 2888 w 10564960"/>
              <a:gd name="connsiteY6" fmla="*/ 2353485 h 3137588"/>
              <a:gd name="connsiteX7" fmla="*/ 0 w 10564960"/>
              <a:gd name="connsiteY7" fmla="*/ 0 h 3137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564960" h="3137588">
                <a:moveTo>
                  <a:pt x="0" y="0"/>
                </a:moveTo>
                <a:lnTo>
                  <a:pt x="10564960" y="5253"/>
                </a:lnTo>
                <a:cubicBezTo>
                  <a:pt x="10563809" y="557172"/>
                  <a:pt x="10565196" y="1103839"/>
                  <a:pt x="10564045" y="1655758"/>
                </a:cubicBezTo>
                <a:cubicBezTo>
                  <a:pt x="10086649" y="2327767"/>
                  <a:pt x="9708068" y="2337843"/>
                  <a:pt x="9291482" y="2332523"/>
                </a:cubicBezTo>
                <a:lnTo>
                  <a:pt x="2320446" y="2338932"/>
                </a:lnTo>
                <a:cubicBezTo>
                  <a:pt x="1743232" y="2372074"/>
                  <a:pt x="1375386" y="2674766"/>
                  <a:pt x="1183777" y="3137588"/>
                </a:cubicBezTo>
                <a:cubicBezTo>
                  <a:pt x="885423" y="2433811"/>
                  <a:pt x="281528" y="2352607"/>
                  <a:pt x="2888" y="2353485"/>
                </a:cubicBezTo>
                <a:cubicBezTo>
                  <a:pt x="4955" y="2317972"/>
                  <a:pt x="1272" y="95582"/>
                  <a:pt x="0" y="0"/>
                </a:cubicBezTo>
                <a:close/>
              </a:path>
            </a:pathLst>
          </a:custGeom>
          <a:solidFill>
            <a:schemeClr val="tx1">
              <a:lumMod val="10000"/>
              <a:lumOff val="90000"/>
            </a:schemeClr>
          </a:solidFill>
          <a:ln w="12700" cmpd="sng" algn="ctr">
            <a:noFill/>
            <a:miter lim="800000"/>
            <a:headEnd/>
            <a:tailEnd/>
          </a:ln>
          <a:effectLst>
            <a:outerShdw blurRad="1905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lIns="33059" tIns="42976" rIns="33059" bIns="42976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dirty="0" smtClean="0"/>
          </a:p>
        </p:txBody>
      </p:sp>
      <p:sp>
        <p:nvSpPr>
          <p:cNvPr id="10" name="Titre 1"/>
          <p:cNvSpPr>
            <a:spLocks noGrp="1"/>
          </p:cNvSpPr>
          <p:nvPr>
            <p:ph type="title" hasCustomPrompt="1"/>
          </p:nvPr>
        </p:nvSpPr>
        <p:spPr>
          <a:xfrm>
            <a:off x="0" y="511910"/>
            <a:ext cx="9906000" cy="1022692"/>
          </a:xfrm>
          <a:prstGeom prst="rect">
            <a:avLst/>
          </a:prstGeom>
        </p:spPr>
        <p:txBody>
          <a:bodyPr lIns="330588" tIns="33059" rIns="33059" bIns="33059" anchor="ctr" anchorCtr="0"/>
          <a:lstStyle>
            <a:lvl1pPr algn="l">
              <a:defRPr sz="3200">
                <a:solidFill>
                  <a:schemeClr val="accent5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 smtClean="0"/>
              <a:t>Click to edit Master text style</a:t>
            </a:r>
          </a:p>
        </p:txBody>
      </p:sp>
    </p:spTree>
    <p:extLst>
      <p:ext uri="{BB962C8B-B14F-4D97-AF65-F5344CB8AC3E}">
        <p14:creationId xmlns:p14="http://schemas.microsoft.com/office/powerpoint/2010/main" val="197669132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426" name="Picture 2" descr="D:\Users\bkp\My Work\GSLs\TEMPLATES\DCX\2015\Option-3.jp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0"/>
            <a:ext cx="9902952" cy="6860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Object 4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0" y="0"/>
          <a:ext cx="158750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1473" name="think-cell Slide" r:id="rId5" imgW="360" imgH="360" progId="">
                  <p:embed/>
                </p:oleObj>
              </mc:Choice>
              <mc:Fallback>
                <p:oleObj name="think-cell Slide" r:id="rId5" imgW="360" imgH="360" progId="">
                  <p:embed/>
                  <p:pic>
                    <p:nvPicPr>
                      <p:cNvPr id="0" name="Picture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158750" cy="158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7"/>
          <p:cNvSpPr/>
          <p:nvPr userDrawn="1"/>
        </p:nvSpPr>
        <p:spPr bwMode="auto">
          <a:xfrm>
            <a:off x="-4763" y="0"/>
            <a:ext cx="9910762" cy="2845764"/>
          </a:xfrm>
          <a:custGeom>
            <a:avLst/>
            <a:gdLst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0 w 10685085"/>
              <a:gd name="connsiteY3" fmla="*/ 684481 h 684481"/>
              <a:gd name="connsiteX4" fmla="*/ 0 w 10685085"/>
              <a:gd name="connsiteY4" fmla="*/ 0 h 684481"/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525849 w 10685085"/>
              <a:gd name="connsiteY3" fmla="*/ 678410 h 684481"/>
              <a:gd name="connsiteX4" fmla="*/ 0 w 10685085"/>
              <a:gd name="connsiteY4" fmla="*/ 684481 h 684481"/>
              <a:gd name="connsiteX5" fmla="*/ 0 w 10685085"/>
              <a:gd name="connsiteY5" fmla="*/ 0 h 684481"/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1063736 w 10685085"/>
              <a:gd name="connsiteY3" fmla="*/ 670939 h 684481"/>
              <a:gd name="connsiteX4" fmla="*/ 525849 w 10685085"/>
              <a:gd name="connsiteY4" fmla="*/ 678410 h 684481"/>
              <a:gd name="connsiteX5" fmla="*/ 0 w 10685085"/>
              <a:gd name="connsiteY5" fmla="*/ 684481 h 684481"/>
              <a:gd name="connsiteX6" fmla="*/ 0 w 10685085"/>
              <a:gd name="connsiteY6" fmla="*/ 0 h 684481"/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1063736 w 10685085"/>
              <a:gd name="connsiteY3" fmla="*/ 670939 h 684481"/>
              <a:gd name="connsiteX4" fmla="*/ 525849 w 10685085"/>
              <a:gd name="connsiteY4" fmla="*/ 678410 h 684481"/>
              <a:gd name="connsiteX5" fmla="*/ 0 w 10685085"/>
              <a:gd name="connsiteY5" fmla="*/ 684481 h 684481"/>
              <a:gd name="connsiteX6" fmla="*/ 0 w 10685085"/>
              <a:gd name="connsiteY6" fmla="*/ 0 h 684481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157465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157465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157465 w 10685085"/>
              <a:gd name="connsiteY4" fmla="*/ 670939 h 1022049"/>
              <a:gd name="connsiteX5" fmla="*/ 533320 w 10685085"/>
              <a:gd name="connsiteY5" fmla="*/ 1022049 h 1022049"/>
              <a:gd name="connsiteX6" fmla="*/ 23183 w 10685085"/>
              <a:gd name="connsiteY6" fmla="*/ 684481 h 1022049"/>
              <a:gd name="connsiteX7" fmla="*/ 0 w 10685085"/>
              <a:gd name="connsiteY7" fmla="*/ 0 h 1022049"/>
              <a:gd name="connsiteX0" fmla="*/ 0 w 10673494"/>
              <a:gd name="connsiteY0" fmla="*/ 5825 h 1022049"/>
              <a:gd name="connsiteX1" fmla="*/ 10673494 w 10673494"/>
              <a:gd name="connsiteY1" fmla="*/ 0 h 1022049"/>
              <a:gd name="connsiteX2" fmla="*/ 10673494 w 10673494"/>
              <a:gd name="connsiteY2" fmla="*/ 303491 h 1022049"/>
              <a:gd name="connsiteX3" fmla="*/ 10211167 w 10673494"/>
              <a:gd name="connsiteY3" fmla="*/ 678410 h 1022049"/>
              <a:gd name="connsiteX4" fmla="*/ 1145874 w 10673494"/>
              <a:gd name="connsiteY4" fmla="*/ 670939 h 1022049"/>
              <a:gd name="connsiteX5" fmla="*/ 521729 w 10673494"/>
              <a:gd name="connsiteY5" fmla="*/ 1022049 h 1022049"/>
              <a:gd name="connsiteX6" fmla="*/ 11592 w 10673494"/>
              <a:gd name="connsiteY6" fmla="*/ 684481 h 1022049"/>
              <a:gd name="connsiteX7" fmla="*/ 0 w 10673494"/>
              <a:gd name="connsiteY7" fmla="*/ 5825 h 1022049"/>
              <a:gd name="connsiteX0" fmla="*/ 0 w 10673494"/>
              <a:gd name="connsiteY0" fmla="*/ 0 h 1045351"/>
              <a:gd name="connsiteX1" fmla="*/ 10673494 w 10673494"/>
              <a:gd name="connsiteY1" fmla="*/ 23302 h 1045351"/>
              <a:gd name="connsiteX2" fmla="*/ 10673494 w 10673494"/>
              <a:gd name="connsiteY2" fmla="*/ 326793 h 1045351"/>
              <a:gd name="connsiteX3" fmla="*/ 10211167 w 10673494"/>
              <a:gd name="connsiteY3" fmla="*/ 701712 h 1045351"/>
              <a:gd name="connsiteX4" fmla="*/ 1145874 w 10673494"/>
              <a:gd name="connsiteY4" fmla="*/ 694241 h 1045351"/>
              <a:gd name="connsiteX5" fmla="*/ 521729 w 10673494"/>
              <a:gd name="connsiteY5" fmla="*/ 1045351 h 1045351"/>
              <a:gd name="connsiteX6" fmla="*/ 11592 w 10673494"/>
              <a:gd name="connsiteY6" fmla="*/ 707783 h 1045351"/>
              <a:gd name="connsiteX7" fmla="*/ 0 w 10673494"/>
              <a:gd name="connsiteY7" fmla="*/ 0 h 1045351"/>
              <a:gd name="connsiteX0" fmla="*/ 0 w 10667698"/>
              <a:gd name="connsiteY0" fmla="*/ 0 h 1027875"/>
              <a:gd name="connsiteX1" fmla="*/ 10667698 w 10667698"/>
              <a:gd name="connsiteY1" fmla="*/ 5826 h 1027875"/>
              <a:gd name="connsiteX2" fmla="*/ 10667698 w 10667698"/>
              <a:gd name="connsiteY2" fmla="*/ 309317 h 1027875"/>
              <a:gd name="connsiteX3" fmla="*/ 10205371 w 10667698"/>
              <a:gd name="connsiteY3" fmla="*/ 684236 h 1027875"/>
              <a:gd name="connsiteX4" fmla="*/ 1140078 w 10667698"/>
              <a:gd name="connsiteY4" fmla="*/ 676765 h 1027875"/>
              <a:gd name="connsiteX5" fmla="*/ 515933 w 10667698"/>
              <a:gd name="connsiteY5" fmla="*/ 1027875 h 1027875"/>
              <a:gd name="connsiteX6" fmla="*/ 5796 w 10667698"/>
              <a:gd name="connsiteY6" fmla="*/ 690307 h 1027875"/>
              <a:gd name="connsiteX7" fmla="*/ 0 w 10667698"/>
              <a:gd name="connsiteY7" fmla="*/ 0 h 1027875"/>
              <a:gd name="connsiteX0" fmla="*/ 5796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4282 w 10661902"/>
              <a:gd name="connsiteY4" fmla="*/ 676765 h 1027875"/>
              <a:gd name="connsiteX5" fmla="*/ 510137 w 10661902"/>
              <a:gd name="connsiteY5" fmla="*/ 1027875 h 1027875"/>
              <a:gd name="connsiteX6" fmla="*/ 0 w 10661902"/>
              <a:gd name="connsiteY6" fmla="*/ 690307 h 1027875"/>
              <a:gd name="connsiteX7" fmla="*/ 5796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4282 w 10661902"/>
              <a:gd name="connsiteY4" fmla="*/ 676765 h 1027875"/>
              <a:gd name="connsiteX5" fmla="*/ 510137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4282 w 10661902"/>
              <a:gd name="connsiteY4" fmla="*/ 676765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7441 w 10661902"/>
              <a:gd name="connsiteY4" fmla="*/ 689465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3758 w 10661902"/>
              <a:gd name="connsiteY4" fmla="*/ 62914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0 w 10661901"/>
              <a:gd name="connsiteY0" fmla="*/ 0 h 1027875"/>
              <a:gd name="connsiteX1" fmla="*/ 10661901 w 10661901"/>
              <a:gd name="connsiteY1" fmla="*/ 5826 h 1027875"/>
              <a:gd name="connsiteX2" fmla="*/ 10661901 w 10661901"/>
              <a:gd name="connsiteY2" fmla="*/ 309317 h 1027875"/>
              <a:gd name="connsiteX3" fmla="*/ 10199574 w 10661901"/>
              <a:gd name="connsiteY3" fmla="*/ 684236 h 1027875"/>
              <a:gd name="connsiteX4" fmla="*/ 1140598 w 10661901"/>
              <a:gd name="connsiteY4" fmla="*/ 686290 h 1027875"/>
              <a:gd name="connsiteX5" fmla="*/ 560675 w 10661901"/>
              <a:gd name="connsiteY5" fmla="*/ 1027875 h 1027875"/>
              <a:gd name="connsiteX6" fmla="*/ 3158 w 10661901"/>
              <a:gd name="connsiteY6" fmla="*/ 674432 h 1027875"/>
              <a:gd name="connsiteX7" fmla="*/ 0 w 10661901"/>
              <a:gd name="connsiteY7" fmla="*/ 0 h 1027875"/>
              <a:gd name="connsiteX0" fmla="*/ 0 w 10661901"/>
              <a:gd name="connsiteY0" fmla="*/ 0 h 1027875"/>
              <a:gd name="connsiteX1" fmla="*/ 10661901 w 10661901"/>
              <a:gd name="connsiteY1" fmla="*/ 5826 h 1027875"/>
              <a:gd name="connsiteX2" fmla="*/ 10661901 w 10661901"/>
              <a:gd name="connsiteY2" fmla="*/ 309317 h 1027875"/>
              <a:gd name="connsiteX3" fmla="*/ 10199574 w 10661901"/>
              <a:gd name="connsiteY3" fmla="*/ 684236 h 1027875"/>
              <a:gd name="connsiteX4" fmla="*/ 1140598 w 10661901"/>
              <a:gd name="connsiteY4" fmla="*/ 686290 h 1027875"/>
              <a:gd name="connsiteX5" fmla="*/ 560675 w 10661901"/>
              <a:gd name="connsiteY5" fmla="*/ 1027875 h 1027875"/>
              <a:gd name="connsiteX6" fmla="*/ 3158 w 10661901"/>
              <a:gd name="connsiteY6" fmla="*/ 683957 h 1027875"/>
              <a:gd name="connsiteX7" fmla="*/ 0 w 10661901"/>
              <a:gd name="connsiteY7" fmla="*/ 0 h 1027875"/>
              <a:gd name="connsiteX0" fmla="*/ 0 w 10710088"/>
              <a:gd name="connsiteY0" fmla="*/ 0 h 1027875"/>
              <a:gd name="connsiteX1" fmla="*/ 10661901 w 10710088"/>
              <a:gd name="connsiteY1" fmla="*/ 5826 h 1027875"/>
              <a:gd name="connsiteX2" fmla="*/ 10661901 w 10710088"/>
              <a:gd name="connsiteY2" fmla="*/ 309317 h 1027875"/>
              <a:gd name="connsiteX3" fmla="*/ 10668871 w 10710088"/>
              <a:gd name="connsiteY3" fmla="*/ 684236 h 1027875"/>
              <a:gd name="connsiteX4" fmla="*/ 1140598 w 10710088"/>
              <a:gd name="connsiteY4" fmla="*/ 686290 h 1027875"/>
              <a:gd name="connsiteX5" fmla="*/ 560675 w 10710088"/>
              <a:gd name="connsiteY5" fmla="*/ 1027875 h 1027875"/>
              <a:gd name="connsiteX6" fmla="*/ 3158 w 10710088"/>
              <a:gd name="connsiteY6" fmla="*/ 683957 h 1027875"/>
              <a:gd name="connsiteX7" fmla="*/ 0 w 10710088"/>
              <a:gd name="connsiteY7" fmla="*/ 0 h 1027875"/>
              <a:gd name="connsiteX0" fmla="*/ 0 w 10668871"/>
              <a:gd name="connsiteY0" fmla="*/ 0 h 1027875"/>
              <a:gd name="connsiteX1" fmla="*/ 10661901 w 10668871"/>
              <a:gd name="connsiteY1" fmla="*/ 5826 h 1027875"/>
              <a:gd name="connsiteX2" fmla="*/ 10668871 w 10668871"/>
              <a:gd name="connsiteY2" fmla="*/ 684236 h 1027875"/>
              <a:gd name="connsiteX3" fmla="*/ 1140598 w 10668871"/>
              <a:gd name="connsiteY3" fmla="*/ 686290 h 1027875"/>
              <a:gd name="connsiteX4" fmla="*/ 560675 w 10668871"/>
              <a:gd name="connsiteY4" fmla="*/ 1027875 h 1027875"/>
              <a:gd name="connsiteX5" fmla="*/ 3158 w 10668871"/>
              <a:gd name="connsiteY5" fmla="*/ 683957 h 1027875"/>
              <a:gd name="connsiteX6" fmla="*/ 0 w 10668871"/>
              <a:gd name="connsiteY6" fmla="*/ 0 h 1027875"/>
              <a:gd name="connsiteX0" fmla="*/ 0 w 10662015"/>
              <a:gd name="connsiteY0" fmla="*/ 0 h 1027875"/>
              <a:gd name="connsiteX1" fmla="*/ 10661901 w 10662015"/>
              <a:gd name="connsiteY1" fmla="*/ 5826 h 1027875"/>
              <a:gd name="connsiteX2" fmla="*/ 10632772 w 10662015"/>
              <a:gd name="connsiteY2" fmla="*/ 684236 h 1027875"/>
              <a:gd name="connsiteX3" fmla="*/ 1140598 w 10662015"/>
              <a:gd name="connsiteY3" fmla="*/ 686290 h 1027875"/>
              <a:gd name="connsiteX4" fmla="*/ 560675 w 10662015"/>
              <a:gd name="connsiteY4" fmla="*/ 1027875 h 1027875"/>
              <a:gd name="connsiteX5" fmla="*/ 3158 w 10662015"/>
              <a:gd name="connsiteY5" fmla="*/ 683957 h 1027875"/>
              <a:gd name="connsiteX6" fmla="*/ 0 w 10662015"/>
              <a:gd name="connsiteY6" fmla="*/ 0 h 1027875"/>
              <a:gd name="connsiteX0" fmla="*/ 0 w 10632772"/>
              <a:gd name="connsiteY0" fmla="*/ 0 h 1027875"/>
              <a:gd name="connsiteX1" fmla="*/ 10616776 w 10632772"/>
              <a:gd name="connsiteY1" fmla="*/ 559150 h 1027875"/>
              <a:gd name="connsiteX2" fmla="*/ 10632772 w 10632772"/>
              <a:gd name="connsiteY2" fmla="*/ 684236 h 1027875"/>
              <a:gd name="connsiteX3" fmla="*/ 1140598 w 10632772"/>
              <a:gd name="connsiteY3" fmla="*/ 686290 h 1027875"/>
              <a:gd name="connsiteX4" fmla="*/ 560675 w 10632772"/>
              <a:gd name="connsiteY4" fmla="*/ 1027875 h 1027875"/>
              <a:gd name="connsiteX5" fmla="*/ 3158 w 10632772"/>
              <a:gd name="connsiteY5" fmla="*/ 683957 h 1027875"/>
              <a:gd name="connsiteX6" fmla="*/ 0 w 10632772"/>
              <a:gd name="connsiteY6" fmla="*/ 0 h 1027875"/>
              <a:gd name="connsiteX0" fmla="*/ 5867 w 10629614"/>
              <a:gd name="connsiteY0" fmla="*/ 12316 h 468725"/>
              <a:gd name="connsiteX1" fmla="*/ 10613618 w 10629614"/>
              <a:gd name="connsiteY1" fmla="*/ 0 h 468725"/>
              <a:gd name="connsiteX2" fmla="*/ 10629614 w 10629614"/>
              <a:gd name="connsiteY2" fmla="*/ 125086 h 468725"/>
              <a:gd name="connsiteX3" fmla="*/ 1137440 w 10629614"/>
              <a:gd name="connsiteY3" fmla="*/ 127140 h 468725"/>
              <a:gd name="connsiteX4" fmla="*/ 557517 w 10629614"/>
              <a:gd name="connsiteY4" fmla="*/ 468725 h 468725"/>
              <a:gd name="connsiteX5" fmla="*/ 0 w 10629614"/>
              <a:gd name="connsiteY5" fmla="*/ 124807 h 468725"/>
              <a:gd name="connsiteX6" fmla="*/ 5867 w 10629614"/>
              <a:gd name="connsiteY6" fmla="*/ 12316 h 468725"/>
              <a:gd name="connsiteX0" fmla="*/ 0 w 10636382"/>
              <a:gd name="connsiteY0" fmla="*/ 12316 h 468725"/>
              <a:gd name="connsiteX1" fmla="*/ 10620386 w 10636382"/>
              <a:gd name="connsiteY1" fmla="*/ 0 h 468725"/>
              <a:gd name="connsiteX2" fmla="*/ 10636382 w 10636382"/>
              <a:gd name="connsiteY2" fmla="*/ 125086 h 468725"/>
              <a:gd name="connsiteX3" fmla="*/ 1144208 w 10636382"/>
              <a:gd name="connsiteY3" fmla="*/ 127140 h 468725"/>
              <a:gd name="connsiteX4" fmla="*/ 564285 w 10636382"/>
              <a:gd name="connsiteY4" fmla="*/ 468725 h 468725"/>
              <a:gd name="connsiteX5" fmla="*/ 6768 w 10636382"/>
              <a:gd name="connsiteY5" fmla="*/ 124807 h 468725"/>
              <a:gd name="connsiteX6" fmla="*/ 0 w 10636382"/>
              <a:gd name="connsiteY6" fmla="*/ 12316 h 468725"/>
              <a:gd name="connsiteX0" fmla="*/ 239608 w 10629614"/>
              <a:gd name="connsiteY0" fmla="*/ 21841 h 468725"/>
              <a:gd name="connsiteX1" fmla="*/ 10613618 w 10629614"/>
              <a:gd name="connsiteY1" fmla="*/ 0 h 468725"/>
              <a:gd name="connsiteX2" fmla="*/ 10629614 w 10629614"/>
              <a:gd name="connsiteY2" fmla="*/ 125086 h 468725"/>
              <a:gd name="connsiteX3" fmla="*/ 1137440 w 10629614"/>
              <a:gd name="connsiteY3" fmla="*/ 127140 h 468725"/>
              <a:gd name="connsiteX4" fmla="*/ 557517 w 10629614"/>
              <a:gd name="connsiteY4" fmla="*/ 468725 h 468725"/>
              <a:gd name="connsiteX5" fmla="*/ 0 w 10629614"/>
              <a:gd name="connsiteY5" fmla="*/ 124807 h 468725"/>
              <a:gd name="connsiteX6" fmla="*/ 239608 w 10629614"/>
              <a:gd name="connsiteY6" fmla="*/ 21841 h 468725"/>
              <a:gd name="connsiteX0" fmla="*/ 239608 w 10629614"/>
              <a:gd name="connsiteY0" fmla="*/ 21841 h 468725"/>
              <a:gd name="connsiteX1" fmla="*/ 10613618 w 10629614"/>
              <a:gd name="connsiteY1" fmla="*/ 0 h 468725"/>
              <a:gd name="connsiteX2" fmla="*/ 10629614 w 10629614"/>
              <a:gd name="connsiteY2" fmla="*/ 125086 h 468725"/>
              <a:gd name="connsiteX3" fmla="*/ 1137440 w 10629614"/>
              <a:gd name="connsiteY3" fmla="*/ 127140 h 468725"/>
              <a:gd name="connsiteX4" fmla="*/ 557517 w 10629614"/>
              <a:gd name="connsiteY4" fmla="*/ 468725 h 468725"/>
              <a:gd name="connsiteX5" fmla="*/ 0 w 10629614"/>
              <a:gd name="connsiteY5" fmla="*/ 124807 h 468725"/>
              <a:gd name="connsiteX6" fmla="*/ 239608 w 10629614"/>
              <a:gd name="connsiteY6" fmla="*/ 21841 h 468725"/>
              <a:gd name="connsiteX0" fmla="*/ 0 w 10630065"/>
              <a:gd name="connsiteY0" fmla="*/ 2791 h 468725"/>
              <a:gd name="connsiteX1" fmla="*/ 10614069 w 10630065"/>
              <a:gd name="connsiteY1" fmla="*/ 0 h 468725"/>
              <a:gd name="connsiteX2" fmla="*/ 10630065 w 10630065"/>
              <a:gd name="connsiteY2" fmla="*/ 125086 h 468725"/>
              <a:gd name="connsiteX3" fmla="*/ 1137891 w 10630065"/>
              <a:gd name="connsiteY3" fmla="*/ 127140 h 468725"/>
              <a:gd name="connsiteX4" fmla="*/ 557968 w 10630065"/>
              <a:gd name="connsiteY4" fmla="*/ 468725 h 468725"/>
              <a:gd name="connsiteX5" fmla="*/ 451 w 10630065"/>
              <a:gd name="connsiteY5" fmla="*/ 124807 h 468725"/>
              <a:gd name="connsiteX6" fmla="*/ 0 w 10630065"/>
              <a:gd name="connsiteY6" fmla="*/ 2791 h 468725"/>
              <a:gd name="connsiteX0" fmla="*/ 0 w 10630065"/>
              <a:gd name="connsiteY0" fmla="*/ 2791 h 468725"/>
              <a:gd name="connsiteX1" fmla="*/ 10614069 w 10630065"/>
              <a:gd name="connsiteY1" fmla="*/ 0 h 468725"/>
              <a:gd name="connsiteX2" fmla="*/ 10630065 w 10630065"/>
              <a:gd name="connsiteY2" fmla="*/ 125086 h 468725"/>
              <a:gd name="connsiteX3" fmla="*/ 1137891 w 10630065"/>
              <a:gd name="connsiteY3" fmla="*/ 127140 h 468725"/>
              <a:gd name="connsiteX4" fmla="*/ 557968 w 10630065"/>
              <a:gd name="connsiteY4" fmla="*/ 468725 h 468725"/>
              <a:gd name="connsiteX5" fmla="*/ 451 w 10630065"/>
              <a:gd name="connsiteY5" fmla="*/ 124807 h 468725"/>
              <a:gd name="connsiteX6" fmla="*/ 0 w 10630065"/>
              <a:gd name="connsiteY6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451 w 10630556"/>
              <a:gd name="connsiteY5" fmla="*/ 124807 h 468725"/>
              <a:gd name="connsiteX6" fmla="*/ 0 w 10630556"/>
              <a:gd name="connsiteY6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75946 w 10630556"/>
              <a:gd name="connsiteY5" fmla="*/ 125867 h 468725"/>
              <a:gd name="connsiteX6" fmla="*/ 451 w 10630556"/>
              <a:gd name="connsiteY6" fmla="*/ 124807 h 468725"/>
              <a:gd name="connsiteX7" fmla="*/ 0 w 10630556"/>
              <a:gd name="connsiteY7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75946 w 10630556"/>
              <a:gd name="connsiteY5" fmla="*/ 125867 h 468725"/>
              <a:gd name="connsiteX6" fmla="*/ 451 w 10630556"/>
              <a:gd name="connsiteY6" fmla="*/ 124807 h 468725"/>
              <a:gd name="connsiteX7" fmla="*/ 0 w 10630556"/>
              <a:gd name="connsiteY7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75946 w 10630556"/>
              <a:gd name="connsiteY5" fmla="*/ 125867 h 468725"/>
              <a:gd name="connsiteX6" fmla="*/ 451 w 10630556"/>
              <a:gd name="connsiteY6" fmla="*/ 124807 h 468725"/>
              <a:gd name="connsiteX7" fmla="*/ 0 w 10630556"/>
              <a:gd name="connsiteY7" fmla="*/ 2791 h 468725"/>
              <a:gd name="connsiteX0" fmla="*/ 782750 w 11413306"/>
              <a:gd name="connsiteY0" fmla="*/ 2791 h 468725"/>
              <a:gd name="connsiteX1" fmla="*/ 11412612 w 11413306"/>
              <a:gd name="connsiteY1" fmla="*/ 0 h 468725"/>
              <a:gd name="connsiteX2" fmla="*/ 11412815 w 11413306"/>
              <a:gd name="connsiteY2" fmla="*/ 125086 h 468725"/>
              <a:gd name="connsiteX3" fmla="*/ 1920641 w 11413306"/>
              <a:gd name="connsiteY3" fmla="*/ 127140 h 468725"/>
              <a:gd name="connsiteX4" fmla="*/ 1340718 w 11413306"/>
              <a:gd name="connsiteY4" fmla="*/ 468725 h 468725"/>
              <a:gd name="connsiteX5" fmla="*/ 858696 w 11413306"/>
              <a:gd name="connsiteY5" fmla="*/ 125867 h 468725"/>
              <a:gd name="connsiteX6" fmla="*/ 782750 w 11413306"/>
              <a:gd name="connsiteY6" fmla="*/ 2791 h 468725"/>
              <a:gd name="connsiteX0" fmla="*/ 802813 w 11357561"/>
              <a:gd name="connsiteY0" fmla="*/ 2791 h 468725"/>
              <a:gd name="connsiteX1" fmla="*/ 11356867 w 11357561"/>
              <a:gd name="connsiteY1" fmla="*/ 0 h 468725"/>
              <a:gd name="connsiteX2" fmla="*/ 11357070 w 11357561"/>
              <a:gd name="connsiteY2" fmla="*/ 125086 h 468725"/>
              <a:gd name="connsiteX3" fmla="*/ 1864896 w 11357561"/>
              <a:gd name="connsiteY3" fmla="*/ 127140 h 468725"/>
              <a:gd name="connsiteX4" fmla="*/ 1284973 w 11357561"/>
              <a:gd name="connsiteY4" fmla="*/ 468725 h 468725"/>
              <a:gd name="connsiteX5" fmla="*/ 802951 w 11357561"/>
              <a:gd name="connsiteY5" fmla="*/ 125867 h 468725"/>
              <a:gd name="connsiteX6" fmla="*/ 802813 w 11357561"/>
              <a:gd name="connsiteY6" fmla="*/ 2791 h 468725"/>
              <a:gd name="connsiteX0" fmla="*/ 341552 w 10896300"/>
              <a:gd name="connsiteY0" fmla="*/ 2791 h 468725"/>
              <a:gd name="connsiteX1" fmla="*/ 10895606 w 10896300"/>
              <a:gd name="connsiteY1" fmla="*/ 0 h 468725"/>
              <a:gd name="connsiteX2" fmla="*/ 10895809 w 10896300"/>
              <a:gd name="connsiteY2" fmla="*/ 125086 h 468725"/>
              <a:gd name="connsiteX3" fmla="*/ 1403635 w 10896300"/>
              <a:gd name="connsiteY3" fmla="*/ 127140 h 468725"/>
              <a:gd name="connsiteX4" fmla="*/ 823712 w 10896300"/>
              <a:gd name="connsiteY4" fmla="*/ 468725 h 468725"/>
              <a:gd name="connsiteX5" fmla="*/ 341690 w 10896300"/>
              <a:gd name="connsiteY5" fmla="*/ 125867 h 468725"/>
              <a:gd name="connsiteX6" fmla="*/ 341552 w 10896300"/>
              <a:gd name="connsiteY6" fmla="*/ 2791 h 468725"/>
              <a:gd name="connsiteX0" fmla="*/ 41143 w 10595891"/>
              <a:gd name="connsiteY0" fmla="*/ 2791 h 468725"/>
              <a:gd name="connsiteX1" fmla="*/ 10595197 w 10595891"/>
              <a:gd name="connsiteY1" fmla="*/ 0 h 468725"/>
              <a:gd name="connsiteX2" fmla="*/ 10595400 w 10595891"/>
              <a:gd name="connsiteY2" fmla="*/ 125086 h 468725"/>
              <a:gd name="connsiteX3" fmla="*/ 1103226 w 10595891"/>
              <a:gd name="connsiteY3" fmla="*/ 127140 h 468725"/>
              <a:gd name="connsiteX4" fmla="*/ 523303 w 10595891"/>
              <a:gd name="connsiteY4" fmla="*/ 468725 h 468725"/>
              <a:gd name="connsiteX5" fmla="*/ 41281 w 10595891"/>
              <a:gd name="connsiteY5" fmla="*/ 125867 h 468725"/>
              <a:gd name="connsiteX6" fmla="*/ 41143 w 1059589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2791 h 468725"/>
              <a:gd name="connsiteX0" fmla="*/ 433 w 10555181"/>
              <a:gd name="connsiteY0" fmla="*/ 44066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44066 h 468725"/>
              <a:gd name="connsiteX0" fmla="*/ 433 w 10554690"/>
              <a:gd name="connsiteY0" fmla="*/ 5966 h 430625"/>
              <a:gd name="connsiteX1" fmla="*/ 10551351 w 10554690"/>
              <a:gd name="connsiteY1" fmla="*/ 0 h 430625"/>
              <a:gd name="connsiteX2" fmla="*/ 10554690 w 10554690"/>
              <a:gd name="connsiteY2" fmla="*/ 86986 h 430625"/>
              <a:gd name="connsiteX3" fmla="*/ 1062516 w 10554690"/>
              <a:gd name="connsiteY3" fmla="*/ 89040 h 430625"/>
              <a:gd name="connsiteX4" fmla="*/ 482593 w 10554690"/>
              <a:gd name="connsiteY4" fmla="*/ 430625 h 430625"/>
              <a:gd name="connsiteX5" fmla="*/ 571 w 10554690"/>
              <a:gd name="connsiteY5" fmla="*/ 101571 h 430625"/>
              <a:gd name="connsiteX6" fmla="*/ 433 w 10554690"/>
              <a:gd name="connsiteY6" fmla="*/ 5966 h 430625"/>
              <a:gd name="connsiteX0" fmla="*/ 433 w 10554690"/>
              <a:gd name="connsiteY0" fmla="*/ 5966 h 427450"/>
              <a:gd name="connsiteX1" fmla="*/ 10551351 w 10554690"/>
              <a:gd name="connsiteY1" fmla="*/ 0 h 427450"/>
              <a:gd name="connsiteX2" fmla="*/ 10554690 w 10554690"/>
              <a:gd name="connsiteY2" fmla="*/ 86986 h 427450"/>
              <a:gd name="connsiteX3" fmla="*/ 1062516 w 10554690"/>
              <a:gd name="connsiteY3" fmla="*/ 89040 h 427450"/>
              <a:gd name="connsiteX4" fmla="*/ 482593 w 10554690"/>
              <a:gd name="connsiteY4" fmla="*/ 427450 h 427450"/>
              <a:gd name="connsiteX5" fmla="*/ 571 w 10554690"/>
              <a:gd name="connsiteY5" fmla="*/ 101571 h 427450"/>
              <a:gd name="connsiteX6" fmla="*/ 433 w 10554690"/>
              <a:gd name="connsiteY6" fmla="*/ 5966 h 427450"/>
              <a:gd name="connsiteX0" fmla="*/ 433 w 10554690"/>
              <a:gd name="connsiteY0" fmla="*/ 5966 h 427450"/>
              <a:gd name="connsiteX1" fmla="*/ 10551351 w 10554690"/>
              <a:gd name="connsiteY1" fmla="*/ 0 h 427450"/>
              <a:gd name="connsiteX2" fmla="*/ 10554690 w 10554690"/>
              <a:gd name="connsiteY2" fmla="*/ 86986 h 427450"/>
              <a:gd name="connsiteX3" fmla="*/ 10274940 w 10554690"/>
              <a:gd name="connsiteY3" fmla="*/ 87717 h 427450"/>
              <a:gd name="connsiteX4" fmla="*/ 1062516 w 10554690"/>
              <a:gd name="connsiteY4" fmla="*/ 89040 h 427450"/>
              <a:gd name="connsiteX5" fmla="*/ 482593 w 10554690"/>
              <a:gd name="connsiteY5" fmla="*/ 427450 h 427450"/>
              <a:gd name="connsiteX6" fmla="*/ 571 w 10554690"/>
              <a:gd name="connsiteY6" fmla="*/ 101571 h 427450"/>
              <a:gd name="connsiteX7" fmla="*/ 433 w 10554690"/>
              <a:gd name="connsiteY7" fmla="*/ 5966 h 427450"/>
              <a:gd name="connsiteX0" fmla="*/ 433 w 10554691"/>
              <a:gd name="connsiteY0" fmla="*/ 75754 h 497238"/>
              <a:gd name="connsiteX1" fmla="*/ 10551351 w 10554691"/>
              <a:gd name="connsiteY1" fmla="*/ 69788 h 497238"/>
              <a:gd name="connsiteX2" fmla="*/ 10554691 w 10554691"/>
              <a:gd name="connsiteY2" fmla="*/ 64699 h 497238"/>
              <a:gd name="connsiteX3" fmla="*/ 10274940 w 10554691"/>
              <a:gd name="connsiteY3" fmla="*/ 157505 h 497238"/>
              <a:gd name="connsiteX4" fmla="*/ 1062516 w 10554691"/>
              <a:gd name="connsiteY4" fmla="*/ 158828 h 497238"/>
              <a:gd name="connsiteX5" fmla="*/ 482593 w 10554691"/>
              <a:gd name="connsiteY5" fmla="*/ 497238 h 497238"/>
              <a:gd name="connsiteX6" fmla="*/ 571 w 10554691"/>
              <a:gd name="connsiteY6" fmla="*/ 171359 h 497238"/>
              <a:gd name="connsiteX7" fmla="*/ 433 w 10554691"/>
              <a:gd name="connsiteY7" fmla="*/ 75754 h 497238"/>
              <a:gd name="connsiteX0" fmla="*/ 433 w 10554691"/>
              <a:gd name="connsiteY0" fmla="*/ 75754 h 497238"/>
              <a:gd name="connsiteX1" fmla="*/ 10551351 w 10554691"/>
              <a:gd name="connsiteY1" fmla="*/ 69788 h 497238"/>
              <a:gd name="connsiteX2" fmla="*/ 10554691 w 10554691"/>
              <a:gd name="connsiteY2" fmla="*/ 64699 h 497238"/>
              <a:gd name="connsiteX3" fmla="*/ 10274940 w 10554691"/>
              <a:gd name="connsiteY3" fmla="*/ 157505 h 497238"/>
              <a:gd name="connsiteX4" fmla="*/ 1062516 w 10554691"/>
              <a:gd name="connsiteY4" fmla="*/ 158828 h 497238"/>
              <a:gd name="connsiteX5" fmla="*/ 482593 w 10554691"/>
              <a:gd name="connsiteY5" fmla="*/ 497238 h 497238"/>
              <a:gd name="connsiteX6" fmla="*/ 571 w 10554691"/>
              <a:gd name="connsiteY6" fmla="*/ 171359 h 497238"/>
              <a:gd name="connsiteX7" fmla="*/ 433 w 10554691"/>
              <a:gd name="connsiteY7" fmla="*/ 75754 h 497238"/>
              <a:gd name="connsiteX0" fmla="*/ 433 w 10554691"/>
              <a:gd name="connsiteY0" fmla="*/ 75754 h 497238"/>
              <a:gd name="connsiteX1" fmla="*/ 10551351 w 10554691"/>
              <a:gd name="connsiteY1" fmla="*/ 69788 h 497238"/>
              <a:gd name="connsiteX2" fmla="*/ 10554691 w 10554691"/>
              <a:gd name="connsiteY2" fmla="*/ 64699 h 497238"/>
              <a:gd name="connsiteX3" fmla="*/ 10274940 w 10554691"/>
              <a:gd name="connsiteY3" fmla="*/ 157505 h 497238"/>
              <a:gd name="connsiteX4" fmla="*/ 1062516 w 10554691"/>
              <a:gd name="connsiteY4" fmla="*/ 158828 h 497238"/>
              <a:gd name="connsiteX5" fmla="*/ 482593 w 10554691"/>
              <a:gd name="connsiteY5" fmla="*/ 497238 h 497238"/>
              <a:gd name="connsiteX6" fmla="*/ 571 w 10554691"/>
              <a:gd name="connsiteY6" fmla="*/ 171359 h 497238"/>
              <a:gd name="connsiteX7" fmla="*/ 433 w 10554691"/>
              <a:gd name="connsiteY7" fmla="*/ 75754 h 497238"/>
              <a:gd name="connsiteX0" fmla="*/ 433 w 10554691"/>
              <a:gd name="connsiteY0" fmla="*/ 60438 h 481922"/>
              <a:gd name="connsiteX1" fmla="*/ 10551351 w 10554691"/>
              <a:gd name="connsiteY1" fmla="*/ 54472 h 481922"/>
              <a:gd name="connsiteX2" fmla="*/ 10554691 w 10554691"/>
              <a:gd name="connsiteY2" fmla="*/ 49383 h 481922"/>
              <a:gd name="connsiteX3" fmla="*/ 10274940 w 10554691"/>
              <a:gd name="connsiteY3" fmla="*/ 142189 h 481922"/>
              <a:gd name="connsiteX4" fmla="*/ 1062516 w 10554691"/>
              <a:gd name="connsiteY4" fmla="*/ 143512 h 481922"/>
              <a:gd name="connsiteX5" fmla="*/ 482593 w 10554691"/>
              <a:gd name="connsiteY5" fmla="*/ 481922 h 481922"/>
              <a:gd name="connsiteX6" fmla="*/ 571 w 10554691"/>
              <a:gd name="connsiteY6" fmla="*/ 156043 h 481922"/>
              <a:gd name="connsiteX7" fmla="*/ 433 w 10554691"/>
              <a:gd name="connsiteY7" fmla="*/ 60438 h 481922"/>
              <a:gd name="connsiteX0" fmla="*/ 433 w 11661532"/>
              <a:gd name="connsiteY0" fmla="*/ 5966 h 427450"/>
              <a:gd name="connsiteX1" fmla="*/ 10551351 w 11661532"/>
              <a:gd name="connsiteY1" fmla="*/ 0 h 427450"/>
              <a:gd name="connsiteX2" fmla="*/ 10274940 w 11661532"/>
              <a:gd name="connsiteY2" fmla="*/ 87717 h 427450"/>
              <a:gd name="connsiteX3" fmla="*/ 1062516 w 11661532"/>
              <a:gd name="connsiteY3" fmla="*/ 89040 h 427450"/>
              <a:gd name="connsiteX4" fmla="*/ 482593 w 11661532"/>
              <a:gd name="connsiteY4" fmla="*/ 427450 h 427450"/>
              <a:gd name="connsiteX5" fmla="*/ 571 w 11661532"/>
              <a:gd name="connsiteY5" fmla="*/ 101571 h 427450"/>
              <a:gd name="connsiteX6" fmla="*/ 433 w 11661532"/>
              <a:gd name="connsiteY6" fmla="*/ 5966 h 427450"/>
              <a:gd name="connsiteX0" fmla="*/ 433 w 11071037"/>
              <a:gd name="connsiteY0" fmla="*/ 6015 h 427499"/>
              <a:gd name="connsiteX1" fmla="*/ 10551351 w 11071037"/>
              <a:gd name="connsiteY1" fmla="*/ 49 h 427499"/>
              <a:gd name="connsiteX2" fmla="*/ 10274940 w 11071037"/>
              <a:gd name="connsiteY2" fmla="*/ 87766 h 427499"/>
              <a:gd name="connsiteX3" fmla="*/ 1062516 w 11071037"/>
              <a:gd name="connsiteY3" fmla="*/ 89089 h 427499"/>
              <a:gd name="connsiteX4" fmla="*/ 482593 w 11071037"/>
              <a:gd name="connsiteY4" fmla="*/ 427499 h 427499"/>
              <a:gd name="connsiteX5" fmla="*/ 571 w 11071037"/>
              <a:gd name="connsiteY5" fmla="*/ 101620 h 427499"/>
              <a:gd name="connsiteX6" fmla="*/ 433 w 11071037"/>
              <a:gd name="connsiteY6" fmla="*/ 6015 h 427499"/>
              <a:gd name="connsiteX0" fmla="*/ 433 w 11057538"/>
              <a:gd name="connsiteY0" fmla="*/ 5966 h 427450"/>
              <a:gd name="connsiteX1" fmla="*/ 10551351 w 11057538"/>
              <a:gd name="connsiteY1" fmla="*/ 0 h 427450"/>
              <a:gd name="connsiteX2" fmla="*/ 10274940 w 11057538"/>
              <a:gd name="connsiteY2" fmla="*/ 87717 h 427450"/>
              <a:gd name="connsiteX3" fmla="*/ 1062516 w 11057538"/>
              <a:gd name="connsiteY3" fmla="*/ 89040 h 427450"/>
              <a:gd name="connsiteX4" fmla="*/ 482593 w 11057538"/>
              <a:gd name="connsiteY4" fmla="*/ 427450 h 427450"/>
              <a:gd name="connsiteX5" fmla="*/ 571 w 11057538"/>
              <a:gd name="connsiteY5" fmla="*/ 101571 h 427450"/>
              <a:gd name="connsiteX6" fmla="*/ 433 w 11057538"/>
              <a:gd name="connsiteY6" fmla="*/ 5966 h 427450"/>
              <a:gd name="connsiteX0" fmla="*/ 433 w 10551351"/>
              <a:gd name="connsiteY0" fmla="*/ 5966 h 427450"/>
              <a:gd name="connsiteX1" fmla="*/ 10551351 w 10551351"/>
              <a:gd name="connsiteY1" fmla="*/ 0 h 427450"/>
              <a:gd name="connsiteX2" fmla="*/ 10274940 w 10551351"/>
              <a:gd name="connsiteY2" fmla="*/ 87717 h 427450"/>
              <a:gd name="connsiteX3" fmla="*/ 1062516 w 10551351"/>
              <a:gd name="connsiteY3" fmla="*/ 89040 h 427450"/>
              <a:gd name="connsiteX4" fmla="*/ 482593 w 10551351"/>
              <a:gd name="connsiteY4" fmla="*/ 427450 h 427450"/>
              <a:gd name="connsiteX5" fmla="*/ 571 w 10551351"/>
              <a:gd name="connsiteY5" fmla="*/ 101571 h 427450"/>
              <a:gd name="connsiteX6" fmla="*/ 433 w 10551351"/>
              <a:gd name="connsiteY6" fmla="*/ 5966 h 427450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0 w 11177990"/>
              <a:gd name="connsiteY0" fmla="*/ 2791 h 341725"/>
              <a:gd name="connsiteX1" fmla="*/ 11177990 w 11177990"/>
              <a:gd name="connsiteY1" fmla="*/ 0 h 341725"/>
              <a:gd name="connsiteX2" fmla="*/ 10901579 w 11177990"/>
              <a:gd name="connsiteY2" fmla="*/ 87717 h 341725"/>
              <a:gd name="connsiteX3" fmla="*/ 1689155 w 11177990"/>
              <a:gd name="connsiteY3" fmla="*/ 89040 h 341725"/>
              <a:gd name="connsiteX4" fmla="*/ 1109232 w 11177990"/>
              <a:gd name="connsiteY4" fmla="*/ 341725 h 341725"/>
              <a:gd name="connsiteX5" fmla="*/ 627210 w 11177990"/>
              <a:gd name="connsiteY5" fmla="*/ 101571 h 341725"/>
              <a:gd name="connsiteX6" fmla="*/ 0 w 11177990"/>
              <a:gd name="connsiteY6" fmla="*/ 2791 h 341725"/>
              <a:gd name="connsiteX0" fmla="*/ 780014 w 11958004"/>
              <a:gd name="connsiteY0" fmla="*/ 2791 h 341725"/>
              <a:gd name="connsiteX1" fmla="*/ 11958004 w 11958004"/>
              <a:gd name="connsiteY1" fmla="*/ 0 h 341725"/>
              <a:gd name="connsiteX2" fmla="*/ 11681593 w 11958004"/>
              <a:gd name="connsiteY2" fmla="*/ 87717 h 341725"/>
              <a:gd name="connsiteX3" fmla="*/ 2469169 w 11958004"/>
              <a:gd name="connsiteY3" fmla="*/ 89040 h 341725"/>
              <a:gd name="connsiteX4" fmla="*/ 1889246 w 11958004"/>
              <a:gd name="connsiteY4" fmla="*/ 341725 h 341725"/>
              <a:gd name="connsiteX5" fmla="*/ 1407224 w 11958004"/>
              <a:gd name="connsiteY5" fmla="*/ 101571 h 341725"/>
              <a:gd name="connsiteX6" fmla="*/ 998158 w 11958004"/>
              <a:gd name="connsiteY6" fmla="*/ 40093 h 341725"/>
              <a:gd name="connsiteX7" fmla="*/ 780014 w 11958004"/>
              <a:gd name="connsiteY7" fmla="*/ 2791 h 341725"/>
              <a:gd name="connsiteX0" fmla="*/ 758495 w 11936485"/>
              <a:gd name="connsiteY0" fmla="*/ 2791 h 341725"/>
              <a:gd name="connsiteX1" fmla="*/ 11936485 w 11936485"/>
              <a:gd name="connsiteY1" fmla="*/ 0 h 341725"/>
              <a:gd name="connsiteX2" fmla="*/ 11660074 w 11936485"/>
              <a:gd name="connsiteY2" fmla="*/ 87717 h 341725"/>
              <a:gd name="connsiteX3" fmla="*/ 2447650 w 11936485"/>
              <a:gd name="connsiteY3" fmla="*/ 89040 h 341725"/>
              <a:gd name="connsiteX4" fmla="*/ 1867727 w 11936485"/>
              <a:gd name="connsiteY4" fmla="*/ 341725 h 341725"/>
              <a:gd name="connsiteX5" fmla="*/ 1385705 w 11936485"/>
              <a:gd name="connsiteY5" fmla="*/ 101571 h 341725"/>
              <a:gd name="connsiteX6" fmla="*/ 976639 w 11936485"/>
              <a:gd name="connsiteY6" fmla="*/ 40093 h 341725"/>
              <a:gd name="connsiteX7" fmla="*/ 758495 w 11936485"/>
              <a:gd name="connsiteY7" fmla="*/ 2791 h 341725"/>
              <a:gd name="connsiteX0" fmla="*/ 0 w 11177990"/>
              <a:gd name="connsiteY0" fmla="*/ 2791 h 341725"/>
              <a:gd name="connsiteX1" fmla="*/ 11177990 w 11177990"/>
              <a:gd name="connsiteY1" fmla="*/ 0 h 341725"/>
              <a:gd name="connsiteX2" fmla="*/ 10901579 w 11177990"/>
              <a:gd name="connsiteY2" fmla="*/ 87717 h 341725"/>
              <a:gd name="connsiteX3" fmla="*/ 1689155 w 11177990"/>
              <a:gd name="connsiteY3" fmla="*/ 89040 h 341725"/>
              <a:gd name="connsiteX4" fmla="*/ 1109232 w 11177990"/>
              <a:gd name="connsiteY4" fmla="*/ 341725 h 341725"/>
              <a:gd name="connsiteX5" fmla="*/ 627210 w 11177990"/>
              <a:gd name="connsiteY5" fmla="*/ 101571 h 341725"/>
              <a:gd name="connsiteX6" fmla="*/ 218144 w 11177990"/>
              <a:gd name="connsiteY6" fmla="*/ 40093 h 341725"/>
              <a:gd name="connsiteX7" fmla="*/ 0 w 11177990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94068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94068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94068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103593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567427 w 11179321"/>
              <a:gd name="connsiteY2" fmla="*/ 90892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103593 h 341725"/>
              <a:gd name="connsiteX7" fmla="*/ 1331 w 11179321"/>
              <a:gd name="connsiteY7" fmla="*/ 2791 h 341725"/>
              <a:gd name="connsiteX0" fmla="*/ 1331 w 10600099"/>
              <a:gd name="connsiteY0" fmla="*/ 2791 h 341725"/>
              <a:gd name="connsiteX1" fmla="*/ 10561656 w 10600099"/>
              <a:gd name="connsiteY1" fmla="*/ 0 h 341725"/>
              <a:gd name="connsiteX2" fmla="*/ 10567427 w 10600099"/>
              <a:gd name="connsiteY2" fmla="*/ 90892 h 341725"/>
              <a:gd name="connsiteX3" fmla="*/ 1690486 w 10600099"/>
              <a:gd name="connsiteY3" fmla="*/ 89040 h 341725"/>
              <a:gd name="connsiteX4" fmla="*/ 1110563 w 10600099"/>
              <a:gd name="connsiteY4" fmla="*/ 341725 h 341725"/>
              <a:gd name="connsiteX5" fmla="*/ 628541 w 10600099"/>
              <a:gd name="connsiteY5" fmla="*/ 101571 h 341725"/>
              <a:gd name="connsiteX6" fmla="*/ 0 w 10600099"/>
              <a:gd name="connsiteY6" fmla="*/ 103593 h 341725"/>
              <a:gd name="connsiteX7" fmla="*/ 1331 w 10600099"/>
              <a:gd name="connsiteY7" fmla="*/ 2791 h 341725"/>
              <a:gd name="connsiteX0" fmla="*/ 1331 w 10567427"/>
              <a:gd name="connsiteY0" fmla="*/ 2791 h 341725"/>
              <a:gd name="connsiteX1" fmla="*/ 10561656 w 10567427"/>
              <a:gd name="connsiteY1" fmla="*/ 0 h 341725"/>
              <a:gd name="connsiteX2" fmla="*/ 10567427 w 10567427"/>
              <a:gd name="connsiteY2" fmla="*/ 90892 h 341725"/>
              <a:gd name="connsiteX3" fmla="*/ 1690486 w 10567427"/>
              <a:gd name="connsiteY3" fmla="*/ 89040 h 341725"/>
              <a:gd name="connsiteX4" fmla="*/ 1110563 w 10567427"/>
              <a:gd name="connsiteY4" fmla="*/ 341725 h 341725"/>
              <a:gd name="connsiteX5" fmla="*/ 628541 w 10567427"/>
              <a:gd name="connsiteY5" fmla="*/ 101571 h 341725"/>
              <a:gd name="connsiteX6" fmla="*/ 0 w 10567427"/>
              <a:gd name="connsiteY6" fmla="*/ 103593 h 341725"/>
              <a:gd name="connsiteX7" fmla="*/ 1331 w 10567427"/>
              <a:gd name="connsiteY7" fmla="*/ 2791 h 341725"/>
              <a:gd name="connsiteX0" fmla="*/ 1331 w 10561687"/>
              <a:gd name="connsiteY0" fmla="*/ 2791 h 341725"/>
              <a:gd name="connsiteX1" fmla="*/ 10561656 w 10561687"/>
              <a:gd name="connsiteY1" fmla="*/ 0 h 341725"/>
              <a:gd name="connsiteX2" fmla="*/ 10561157 w 10561687"/>
              <a:gd name="connsiteY2" fmla="*/ 90892 h 341725"/>
              <a:gd name="connsiteX3" fmla="*/ 1690486 w 10561687"/>
              <a:gd name="connsiteY3" fmla="*/ 89040 h 341725"/>
              <a:gd name="connsiteX4" fmla="*/ 1110563 w 10561687"/>
              <a:gd name="connsiteY4" fmla="*/ 341725 h 341725"/>
              <a:gd name="connsiteX5" fmla="*/ 628541 w 10561687"/>
              <a:gd name="connsiteY5" fmla="*/ 101571 h 341725"/>
              <a:gd name="connsiteX6" fmla="*/ 0 w 10561687"/>
              <a:gd name="connsiteY6" fmla="*/ 103593 h 341725"/>
              <a:gd name="connsiteX7" fmla="*/ 1331 w 10561687"/>
              <a:gd name="connsiteY7" fmla="*/ 2791 h 341725"/>
              <a:gd name="connsiteX0" fmla="*/ 1331 w 10562072"/>
              <a:gd name="connsiteY0" fmla="*/ 2791 h 341725"/>
              <a:gd name="connsiteX1" fmla="*/ 10561656 w 10562072"/>
              <a:gd name="connsiteY1" fmla="*/ 0 h 341725"/>
              <a:gd name="connsiteX2" fmla="*/ 10561157 w 10562072"/>
              <a:gd name="connsiteY2" fmla="*/ 90892 h 341725"/>
              <a:gd name="connsiteX3" fmla="*/ 1690486 w 10562072"/>
              <a:gd name="connsiteY3" fmla="*/ 89040 h 341725"/>
              <a:gd name="connsiteX4" fmla="*/ 1110563 w 10562072"/>
              <a:gd name="connsiteY4" fmla="*/ 341725 h 341725"/>
              <a:gd name="connsiteX5" fmla="*/ 628541 w 10562072"/>
              <a:gd name="connsiteY5" fmla="*/ 101571 h 341725"/>
              <a:gd name="connsiteX6" fmla="*/ 0 w 10562072"/>
              <a:gd name="connsiteY6" fmla="*/ 103593 h 341725"/>
              <a:gd name="connsiteX7" fmla="*/ 1331 w 10562072"/>
              <a:gd name="connsiteY7" fmla="*/ 2791 h 341725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1690486 w 10562072"/>
              <a:gd name="connsiteY3" fmla="*/ 89040 h 887696"/>
              <a:gd name="connsiteX4" fmla="*/ 1180889 w 10562072"/>
              <a:gd name="connsiteY4" fmla="*/ 887696 h 887696"/>
              <a:gd name="connsiteX5" fmla="*/ 628541 w 10562072"/>
              <a:gd name="connsiteY5" fmla="*/ 101571 h 887696"/>
              <a:gd name="connsiteX6" fmla="*/ 0 w 10562072"/>
              <a:gd name="connsiteY6" fmla="*/ 103593 h 887696"/>
              <a:gd name="connsiteX7" fmla="*/ 1331 w 10562072"/>
              <a:gd name="connsiteY7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628541 w 10562072"/>
              <a:gd name="connsiteY5" fmla="*/ 101571 h 887696"/>
              <a:gd name="connsiteX6" fmla="*/ 0 w 10562072"/>
              <a:gd name="connsiteY6" fmla="*/ 103593 h 887696"/>
              <a:gd name="connsiteX7" fmla="*/ 1331 w 10562072"/>
              <a:gd name="connsiteY7" fmla="*/ 2791 h 887696"/>
              <a:gd name="connsiteX0" fmla="*/ 1331 w 10562072"/>
              <a:gd name="connsiteY0" fmla="*/ 2791 h 887702"/>
              <a:gd name="connsiteX1" fmla="*/ 10561656 w 10562072"/>
              <a:gd name="connsiteY1" fmla="*/ 0 h 887702"/>
              <a:gd name="connsiteX2" fmla="*/ 10561157 w 10562072"/>
              <a:gd name="connsiteY2" fmla="*/ 90892 h 887702"/>
              <a:gd name="connsiteX3" fmla="*/ 2317558 w 10562072"/>
              <a:gd name="connsiteY3" fmla="*/ 89040 h 887702"/>
              <a:gd name="connsiteX4" fmla="*/ 1180889 w 10562072"/>
              <a:gd name="connsiteY4" fmla="*/ 887696 h 887702"/>
              <a:gd name="connsiteX5" fmla="*/ 0 w 10562072"/>
              <a:gd name="connsiteY5" fmla="*/ 103593 h 887702"/>
              <a:gd name="connsiteX6" fmla="*/ 1331 w 10562072"/>
              <a:gd name="connsiteY6" fmla="*/ 2791 h 887702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0 w 10568342"/>
              <a:gd name="connsiteY0" fmla="*/ 0 h 2916892"/>
              <a:gd name="connsiteX1" fmla="*/ 10567926 w 10568342"/>
              <a:gd name="connsiteY1" fmla="*/ 2029196 h 2916892"/>
              <a:gd name="connsiteX2" fmla="*/ 10567427 w 10568342"/>
              <a:gd name="connsiteY2" fmla="*/ 2120088 h 2916892"/>
              <a:gd name="connsiteX3" fmla="*/ 2323828 w 10568342"/>
              <a:gd name="connsiteY3" fmla="*/ 2118236 h 2916892"/>
              <a:gd name="connsiteX4" fmla="*/ 1187159 w 10568342"/>
              <a:gd name="connsiteY4" fmla="*/ 2916892 h 2916892"/>
              <a:gd name="connsiteX5" fmla="*/ 6270 w 10568342"/>
              <a:gd name="connsiteY5" fmla="*/ 2132789 h 2916892"/>
              <a:gd name="connsiteX6" fmla="*/ 0 w 10568342"/>
              <a:gd name="connsiteY6" fmla="*/ 0 h 2916892"/>
              <a:gd name="connsiteX0" fmla="*/ 0 w 10575943"/>
              <a:gd name="connsiteY0" fmla="*/ 0 h 2955377"/>
              <a:gd name="connsiteX1" fmla="*/ 10575527 w 10575943"/>
              <a:gd name="connsiteY1" fmla="*/ 2067681 h 2955377"/>
              <a:gd name="connsiteX2" fmla="*/ 10575028 w 10575943"/>
              <a:gd name="connsiteY2" fmla="*/ 2158573 h 2955377"/>
              <a:gd name="connsiteX3" fmla="*/ 2331429 w 10575943"/>
              <a:gd name="connsiteY3" fmla="*/ 2156721 h 2955377"/>
              <a:gd name="connsiteX4" fmla="*/ 1194760 w 10575943"/>
              <a:gd name="connsiteY4" fmla="*/ 2955377 h 2955377"/>
              <a:gd name="connsiteX5" fmla="*/ 13871 w 10575943"/>
              <a:gd name="connsiteY5" fmla="*/ 2171274 h 2955377"/>
              <a:gd name="connsiteX6" fmla="*/ 0 w 10575943"/>
              <a:gd name="connsiteY6" fmla="*/ 0 h 2955377"/>
              <a:gd name="connsiteX0" fmla="*/ 267371 w 10562072"/>
              <a:gd name="connsiteY0" fmla="*/ 0 h 2685985"/>
              <a:gd name="connsiteX1" fmla="*/ 10561656 w 10562072"/>
              <a:gd name="connsiteY1" fmla="*/ 1798289 h 2685985"/>
              <a:gd name="connsiteX2" fmla="*/ 10561157 w 10562072"/>
              <a:gd name="connsiteY2" fmla="*/ 1889181 h 2685985"/>
              <a:gd name="connsiteX3" fmla="*/ 2317558 w 10562072"/>
              <a:gd name="connsiteY3" fmla="*/ 1887329 h 2685985"/>
              <a:gd name="connsiteX4" fmla="*/ 1180889 w 10562072"/>
              <a:gd name="connsiteY4" fmla="*/ 2685985 h 2685985"/>
              <a:gd name="connsiteX5" fmla="*/ 0 w 10562072"/>
              <a:gd name="connsiteY5" fmla="*/ 1901882 h 2685985"/>
              <a:gd name="connsiteX6" fmla="*/ 267371 w 10562072"/>
              <a:gd name="connsiteY6" fmla="*/ 0 h 2685985"/>
              <a:gd name="connsiteX0" fmla="*/ 1331 w 10562072"/>
              <a:gd name="connsiteY0" fmla="*/ 0 h 2955377"/>
              <a:gd name="connsiteX1" fmla="*/ 10561656 w 10562072"/>
              <a:gd name="connsiteY1" fmla="*/ 2067681 h 2955377"/>
              <a:gd name="connsiteX2" fmla="*/ 10561157 w 10562072"/>
              <a:gd name="connsiteY2" fmla="*/ 2158573 h 2955377"/>
              <a:gd name="connsiteX3" fmla="*/ 2317558 w 10562072"/>
              <a:gd name="connsiteY3" fmla="*/ 2156721 h 2955377"/>
              <a:gd name="connsiteX4" fmla="*/ 1180889 w 10562072"/>
              <a:gd name="connsiteY4" fmla="*/ 2955377 h 2955377"/>
              <a:gd name="connsiteX5" fmla="*/ 0 w 10562072"/>
              <a:gd name="connsiteY5" fmla="*/ 2171274 h 2955377"/>
              <a:gd name="connsiteX6" fmla="*/ 1331 w 10562072"/>
              <a:gd name="connsiteY6" fmla="*/ 0 h 2955377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2161364 h 2958168"/>
              <a:gd name="connsiteX3" fmla="*/ 2317558 w 10562072"/>
              <a:gd name="connsiteY3" fmla="*/ 2159512 h 2958168"/>
              <a:gd name="connsiteX4" fmla="*/ 1180889 w 10562072"/>
              <a:gd name="connsiteY4" fmla="*/ 2958168 h 2958168"/>
              <a:gd name="connsiteX5" fmla="*/ 0 w 10562072"/>
              <a:gd name="connsiteY5" fmla="*/ 2174065 h 2958168"/>
              <a:gd name="connsiteX6" fmla="*/ 1331 w 10562072"/>
              <a:gd name="connsiteY6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2161364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1657"/>
              <a:gd name="connsiteY0" fmla="*/ 2791 h 2958168"/>
              <a:gd name="connsiteX1" fmla="*/ 10561655 w 10561657"/>
              <a:gd name="connsiteY1" fmla="*/ 0 h 2958168"/>
              <a:gd name="connsiteX2" fmla="*/ 10469943 w 10561657"/>
              <a:gd name="connsiteY2" fmla="*/ 668161 h 2958168"/>
              <a:gd name="connsiteX3" fmla="*/ 9288594 w 10561657"/>
              <a:gd name="connsiteY3" fmla="*/ 2153103 h 2958168"/>
              <a:gd name="connsiteX4" fmla="*/ 2317558 w 10561657"/>
              <a:gd name="connsiteY4" fmla="*/ 2159512 h 2958168"/>
              <a:gd name="connsiteX5" fmla="*/ 1180889 w 10561657"/>
              <a:gd name="connsiteY5" fmla="*/ 2958168 h 2958168"/>
              <a:gd name="connsiteX6" fmla="*/ 0 w 10561657"/>
              <a:gd name="connsiteY6" fmla="*/ 2174065 h 2958168"/>
              <a:gd name="connsiteX7" fmla="*/ 1331 w 10561657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68641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1655"/>
              <a:gd name="connsiteY0" fmla="*/ 2791 h 2958168"/>
              <a:gd name="connsiteX1" fmla="*/ 10561655 w 10561655"/>
              <a:gd name="connsiteY1" fmla="*/ 0 h 2958168"/>
              <a:gd name="connsiteX2" fmla="*/ 10196302 w 10561655"/>
              <a:gd name="connsiteY2" fmla="*/ 1183855 h 2958168"/>
              <a:gd name="connsiteX3" fmla="*/ 9288594 w 10561655"/>
              <a:gd name="connsiteY3" fmla="*/ 2153103 h 2958168"/>
              <a:gd name="connsiteX4" fmla="*/ 2317558 w 10561655"/>
              <a:gd name="connsiteY4" fmla="*/ 2159512 h 2958168"/>
              <a:gd name="connsiteX5" fmla="*/ 1180889 w 10561655"/>
              <a:gd name="connsiteY5" fmla="*/ 2958168 h 2958168"/>
              <a:gd name="connsiteX6" fmla="*/ 0 w 10561655"/>
              <a:gd name="connsiteY6" fmla="*/ 2174065 h 2958168"/>
              <a:gd name="connsiteX7" fmla="*/ 1331 w 10561655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76338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76338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76338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2188 w 10562411"/>
              <a:gd name="connsiteY0" fmla="*/ 0 h 3670551"/>
              <a:gd name="connsiteX1" fmla="*/ 10561655 w 10562411"/>
              <a:gd name="connsiteY1" fmla="*/ 712383 h 3670551"/>
              <a:gd name="connsiteX2" fmla="*/ 10561157 w 10562411"/>
              <a:gd name="connsiteY2" fmla="*/ 2188721 h 3670551"/>
              <a:gd name="connsiteX3" fmla="*/ 9288594 w 10562411"/>
              <a:gd name="connsiteY3" fmla="*/ 2865486 h 3670551"/>
              <a:gd name="connsiteX4" fmla="*/ 2317558 w 10562411"/>
              <a:gd name="connsiteY4" fmla="*/ 2871895 h 3670551"/>
              <a:gd name="connsiteX5" fmla="*/ 1180889 w 10562411"/>
              <a:gd name="connsiteY5" fmla="*/ 3670551 h 3670551"/>
              <a:gd name="connsiteX6" fmla="*/ 0 w 10562411"/>
              <a:gd name="connsiteY6" fmla="*/ 2886448 h 3670551"/>
              <a:gd name="connsiteX7" fmla="*/ 2188 w 10562411"/>
              <a:gd name="connsiteY7" fmla="*/ 0 h 3670551"/>
              <a:gd name="connsiteX0" fmla="*/ 2188 w 10562585"/>
              <a:gd name="connsiteY0" fmla="*/ 0 h 3670551"/>
              <a:gd name="connsiteX1" fmla="*/ 10562072 w 10562585"/>
              <a:gd name="connsiteY1" fmla="*/ 1 h 3670551"/>
              <a:gd name="connsiteX2" fmla="*/ 10561157 w 10562585"/>
              <a:gd name="connsiteY2" fmla="*/ 2188721 h 3670551"/>
              <a:gd name="connsiteX3" fmla="*/ 9288594 w 10562585"/>
              <a:gd name="connsiteY3" fmla="*/ 2865486 h 3670551"/>
              <a:gd name="connsiteX4" fmla="*/ 2317558 w 10562585"/>
              <a:gd name="connsiteY4" fmla="*/ 2871895 h 3670551"/>
              <a:gd name="connsiteX5" fmla="*/ 1180889 w 10562585"/>
              <a:gd name="connsiteY5" fmla="*/ 3670551 h 3670551"/>
              <a:gd name="connsiteX6" fmla="*/ 0 w 10562585"/>
              <a:gd name="connsiteY6" fmla="*/ 2886448 h 3670551"/>
              <a:gd name="connsiteX7" fmla="*/ 2188 w 10562585"/>
              <a:gd name="connsiteY7" fmla="*/ 0 h 3670551"/>
              <a:gd name="connsiteX0" fmla="*/ 550490 w 10562341"/>
              <a:gd name="connsiteY0" fmla="*/ 525087 h 3670550"/>
              <a:gd name="connsiteX1" fmla="*/ 10562072 w 10562341"/>
              <a:gd name="connsiteY1" fmla="*/ 0 h 3670550"/>
              <a:gd name="connsiteX2" fmla="*/ 10561157 w 10562341"/>
              <a:gd name="connsiteY2" fmla="*/ 2188720 h 3670550"/>
              <a:gd name="connsiteX3" fmla="*/ 9288594 w 10562341"/>
              <a:gd name="connsiteY3" fmla="*/ 2865485 h 3670550"/>
              <a:gd name="connsiteX4" fmla="*/ 2317558 w 10562341"/>
              <a:gd name="connsiteY4" fmla="*/ 2871894 h 3670550"/>
              <a:gd name="connsiteX5" fmla="*/ 1180889 w 10562341"/>
              <a:gd name="connsiteY5" fmla="*/ 3670550 h 3670550"/>
              <a:gd name="connsiteX6" fmla="*/ 0 w 10562341"/>
              <a:gd name="connsiteY6" fmla="*/ 2886447 h 3670550"/>
              <a:gd name="connsiteX7" fmla="*/ 550490 w 10562341"/>
              <a:gd name="connsiteY7" fmla="*/ 525087 h 3670550"/>
              <a:gd name="connsiteX0" fmla="*/ 0 w 10570306"/>
              <a:gd name="connsiteY0" fmla="*/ 535588 h 3670550"/>
              <a:gd name="connsiteX1" fmla="*/ 10570037 w 10570306"/>
              <a:gd name="connsiteY1" fmla="*/ 0 h 3670550"/>
              <a:gd name="connsiteX2" fmla="*/ 10569122 w 10570306"/>
              <a:gd name="connsiteY2" fmla="*/ 2188720 h 3670550"/>
              <a:gd name="connsiteX3" fmla="*/ 9296559 w 10570306"/>
              <a:gd name="connsiteY3" fmla="*/ 2865485 h 3670550"/>
              <a:gd name="connsiteX4" fmla="*/ 2325523 w 10570306"/>
              <a:gd name="connsiteY4" fmla="*/ 2871894 h 3670550"/>
              <a:gd name="connsiteX5" fmla="*/ 1188854 w 10570306"/>
              <a:gd name="connsiteY5" fmla="*/ 3670550 h 3670550"/>
              <a:gd name="connsiteX6" fmla="*/ 7965 w 10570306"/>
              <a:gd name="connsiteY6" fmla="*/ 2886447 h 3670550"/>
              <a:gd name="connsiteX7" fmla="*/ 0 w 10570306"/>
              <a:gd name="connsiteY7" fmla="*/ 535588 h 3670550"/>
              <a:gd name="connsiteX0" fmla="*/ 0 w 10569122"/>
              <a:gd name="connsiteY0" fmla="*/ 0 h 3134962"/>
              <a:gd name="connsiteX1" fmla="*/ 9382050 w 10569122"/>
              <a:gd name="connsiteY1" fmla="*/ 756128 h 3134962"/>
              <a:gd name="connsiteX2" fmla="*/ 10569122 w 10569122"/>
              <a:gd name="connsiteY2" fmla="*/ 1653132 h 3134962"/>
              <a:gd name="connsiteX3" fmla="*/ 9296559 w 10569122"/>
              <a:gd name="connsiteY3" fmla="*/ 2329897 h 3134962"/>
              <a:gd name="connsiteX4" fmla="*/ 2325523 w 10569122"/>
              <a:gd name="connsiteY4" fmla="*/ 2336306 h 3134962"/>
              <a:gd name="connsiteX5" fmla="*/ 1188854 w 10569122"/>
              <a:gd name="connsiteY5" fmla="*/ 3134962 h 3134962"/>
              <a:gd name="connsiteX6" fmla="*/ 7965 w 10569122"/>
              <a:gd name="connsiteY6" fmla="*/ 2350859 h 3134962"/>
              <a:gd name="connsiteX7" fmla="*/ 0 w 10569122"/>
              <a:gd name="connsiteY7" fmla="*/ 0 h 3134962"/>
              <a:gd name="connsiteX0" fmla="*/ 0 w 10570306"/>
              <a:gd name="connsiteY0" fmla="*/ 0 h 3134962"/>
              <a:gd name="connsiteX1" fmla="*/ 10570037 w 10570306"/>
              <a:gd name="connsiteY1" fmla="*/ 2 h 3134962"/>
              <a:gd name="connsiteX2" fmla="*/ 10569122 w 10570306"/>
              <a:gd name="connsiteY2" fmla="*/ 1653132 h 3134962"/>
              <a:gd name="connsiteX3" fmla="*/ 9296559 w 10570306"/>
              <a:gd name="connsiteY3" fmla="*/ 2329897 h 3134962"/>
              <a:gd name="connsiteX4" fmla="*/ 2325523 w 10570306"/>
              <a:gd name="connsiteY4" fmla="*/ 2336306 h 3134962"/>
              <a:gd name="connsiteX5" fmla="*/ 1188854 w 10570306"/>
              <a:gd name="connsiteY5" fmla="*/ 3134962 h 3134962"/>
              <a:gd name="connsiteX6" fmla="*/ 7965 w 10570306"/>
              <a:gd name="connsiteY6" fmla="*/ 2350859 h 3134962"/>
              <a:gd name="connsiteX7" fmla="*/ 0 w 10570306"/>
              <a:gd name="connsiteY7" fmla="*/ 0 h 3134962"/>
              <a:gd name="connsiteX0" fmla="*/ 0 w 10569126"/>
              <a:gd name="connsiteY0" fmla="*/ 0 h 3134962"/>
              <a:gd name="connsiteX1" fmla="*/ 10318732 w 10569126"/>
              <a:gd name="connsiteY1" fmla="*/ 131274 h 3134962"/>
              <a:gd name="connsiteX2" fmla="*/ 10569122 w 10569126"/>
              <a:gd name="connsiteY2" fmla="*/ 1653132 h 3134962"/>
              <a:gd name="connsiteX3" fmla="*/ 9296559 w 10569126"/>
              <a:gd name="connsiteY3" fmla="*/ 2329897 h 3134962"/>
              <a:gd name="connsiteX4" fmla="*/ 2325523 w 10569126"/>
              <a:gd name="connsiteY4" fmla="*/ 2336306 h 3134962"/>
              <a:gd name="connsiteX5" fmla="*/ 1188854 w 10569126"/>
              <a:gd name="connsiteY5" fmla="*/ 3134962 h 3134962"/>
              <a:gd name="connsiteX6" fmla="*/ 7965 w 10569126"/>
              <a:gd name="connsiteY6" fmla="*/ 2350859 h 3134962"/>
              <a:gd name="connsiteX7" fmla="*/ 0 w 10569126"/>
              <a:gd name="connsiteY7" fmla="*/ 0 h 3134962"/>
              <a:gd name="connsiteX0" fmla="*/ 0 w 10572638"/>
              <a:gd name="connsiteY0" fmla="*/ 2624 h 3137586"/>
              <a:gd name="connsiteX1" fmla="*/ 10572576 w 10572638"/>
              <a:gd name="connsiteY1" fmla="*/ 0 h 3137586"/>
              <a:gd name="connsiteX2" fmla="*/ 10569122 w 10572638"/>
              <a:gd name="connsiteY2" fmla="*/ 1655756 h 3137586"/>
              <a:gd name="connsiteX3" fmla="*/ 9296559 w 10572638"/>
              <a:gd name="connsiteY3" fmla="*/ 2332521 h 3137586"/>
              <a:gd name="connsiteX4" fmla="*/ 2325523 w 10572638"/>
              <a:gd name="connsiteY4" fmla="*/ 2338930 h 3137586"/>
              <a:gd name="connsiteX5" fmla="*/ 1188854 w 10572638"/>
              <a:gd name="connsiteY5" fmla="*/ 3137586 h 3137586"/>
              <a:gd name="connsiteX6" fmla="*/ 7965 w 10572638"/>
              <a:gd name="connsiteY6" fmla="*/ 2353483 h 3137586"/>
              <a:gd name="connsiteX7" fmla="*/ 0 w 10572638"/>
              <a:gd name="connsiteY7" fmla="*/ 2624 h 3137586"/>
              <a:gd name="connsiteX0" fmla="*/ 0 w 10572576"/>
              <a:gd name="connsiteY0" fmla="*/ 2624 h 3137586"/>
              <a:gd name="connsiteX1" fmla="*/ 10572576 w 10572576"/>
              <a:gd name="connsiteY1" fmla="*/ 0 h 3137586"/>
              <a:gd name="connsiteX2" fmla="*/ 10569122 w 10572576"/>
              <a:gd name="connsiteY2" fmla="*/ 1655756 h 3137586"/>
              <a:gd name="connsiteX3" fmla="*/ 9296559 w 10572576"/>
              <a:gd name="connsiteY3" fmla="*/ 2332521 h 3137586"/>
              <a:gd name="connsiteX4" fmla="*/ 2325523 w 10572576"/>
              <a:gd name="connsiteY4" fmla="*/ 2338930 h 3137586"/>
              <a:gd name="connsiteX5" fmla="*/ 1188854 w 10572576"/>
              <a:gd name="connsiteY5" fmla="*/ 3137586 h 3137586"/>
              <a:gd name="connsiteX6" fmla="*/ 7965 w 10572576"/>
              <a:gd name="connsiteY6" fmla="*/ 2353483 h 3137586"/>
              <a:gd name="connsiteX7" fmla="*/ 0 w 10572576"/>
              <a:gd name="connsiteY7" fmla="*/ 2624 h 3137586"/>
              <a:gd name="connsiteX0" fmla="*/ 0 w 10569139"/>
              <a:gd name="connsiteY0" fmla="*/ 0 h 3134962"/>
              <a:gd name="connsiteX1" fmla="*/ 10514192 w 10569139"/>
              <a:gd name="connsiteY1" fmla="*/ 31508 h 3134962"/>
              <a:gd name="connsiteX2" fmla="*/ 10569122 w 10569139"/>
              <a:gd name="connsiteY2" fmla="*/ 1653132 h 3134962"/>
              <a:gd name="connsiteX3" fmla="*/ 9296559 w 10569139"/>
              <a:gd name="connsiteY3" fmla="*/ 2329897 h 3134962"/>
              <a:gd name="connsiteX4" fmla="*/ 2325523 w 10569139"/>
              <a:gd name="connsiteY4" fmla="*/ 2336306 h 3134962"/>
              <a:gd name="connsiteX5" fmla="*/ 1188854 w 10569139"/>
              <a:gd name="connsiteY5" fmla="*/ 3134962 h 3134962"/>
              <a:gd name="connsiteX6" fmla="*/ 7965 w 10569139"/>
              <a:gd name="connsiteY6" fmla="*/ 2350859 h 3134962"/>
              <a:gd name="connsiteX7" fmla="*/ 0 w 10569139"/>
              <a:gd name="connsiteY7" fmla="*/ 0 h 3134962"/>
              <a:gd name="connsiteX0" fmla="*/ 0 w 10570037"/>
              <a:gd name="connsiteY0" fmla="*/ 0 h 3134962"/>
              <a:gd name="connsiteX1" fmla="*/ 10570037 w 10570037"/>
              <a:gd name="connsiteY1" fmla="*/ 2627 h 3134962"/>
              <a:gd name="connsiteX2" fmla="*/ 10569122 w 10570037"/>
              <a:gd name="connsiteY2" fmla="*/ 1653132 h 3134962"/>
              <a:gd name="connsiteX3" fmla="*/ 9296559 w 10570037"/>
              <a:gd name="connsiteY3" fmla="*/ 2329897 h 3134962"/>
              <a:gd name="connsiteX4" fmla="*/ 2325523 w 10570037"/>
              <a:gd name="connsiteY4" fmla="*/ 2336306 h 3134962"/>
              <a:gd name="connsiteX5" fmla="*/ 1188854 w 10570037"/>
              <a:gd name="connsiteY5" fmla="*/ 3134962 h 3134962"/>
              <a:gd name="connsiteX6" fmla="*/ 7965 w 10570037"/>
              <a:gd name="connsiteY6" fmla="*/ 2350859 h 3134962"/>
              <a:gd name="connsiteX7" fmla="*/ 0 w 10570037"/>
              <a:gd name="connsiteY7" fmla="*/ 0 h 3134962"/>
              <a:gd name="connsiteX0" fmla="*/ 91034 w 10562072"/>
              <a:gd name="connsiteY0" fmla="*/ 55133 h 3132335"/>
              <a:gd name="connsiteX1" fmla="*/ 10562072 w 10562072"/>
              <a:gd name="connsiteY1" fmla="*/ 0 h 3132335"/>
              <a:gd name="connsiteX2" fmla="*/ 10561157 w 10562072"/>
              <a:gd name="connsiteY2" fmla="*/ 1650505 h 3132335"/>
              <a:gd name="connsiteX3" fmla="*/ 9288594 w 10562072"/>
              <a:gd name="connsiteY3" fmla="*/ 2327270 h 3132335"/>
              <a:gd name="connsiteX4" fmla="*/ 2317558 w 10562072"/>
              <a:gd name="connsiteY4" fmla="*/ 2333679 h 3132335"/>
              <a:gd name="connsiteX5" fmla="*/ 1180889 w 10562072"/>
              <a:gd name="connsiteY5" fmla="*/ 3132335 h 3132335"/>
              <a:gd name="connsiteX6" fmla="*/ 0 w 10562072"/>
              <a:gd name="connsiteY6" fmla="*/ 2348232 h 3132335"/>
              <a:gd name="connsiteX7" fmla="*/ 91034 w 10562072"/>
              <a:gd name="connsiteY7" fmla="*/ 55133 h 3132335"/>
              <a:gd name="connsiteX0" fmla="*/ 0 w 10564960"/>
              <a:gd name="connsiteY0" fmla="*/ 0 h 3137588"/>
              <a:gd name="connsiteX1" fmla="*/ 10564960 w 10564960"/>
              <a:gd name="connsiteY1" fmla="*/ 5253 h 3137588"/>
              <a:gd name="connsiteX2" fmla="*/ 10564045 w 10564960"/>
              <a:gd name="connsiteY2" fmla="*/ 1655758 h 3137588"/>
              <a:gd name="connsiteX3" fmla="*/ 9291482 w 10564960"/>
              <a:gd name="connsiteY3" fmla="*/ 2332523 h 3137588"/>
              <a:gd name="connsiteX4" fmla="*/ 2320446 w 10564960"/>
              <a:gd name="connsiteY4" fmla="*/ 2338932 h 3137588"/>
              <a:gd name="connsiteX5" fmla="*/ 1183777 w 10564960"/>
              <a:gd name="connsiteY5" fmla="*/ 3137588 h 3137588"/>
              <a:gd name="connsiteX6" fmla="*/ 2888 w 10564960"/>
              <a:gd name="connsiteY6" fmla="*/ 2353485 h 3137588"/>
              <a:gd name="connsiteX7" fmla="*/ 0 w 10564960"/>
              <a:gd name="connsiteY7" fmla="*/ 0 h 3137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564960" h="3137588">
                <a:moveTo>
                  <a:pt x="0" y="0"/>
                </a:moveTo>
                <a:lnTo>
                  <a:pt x="10564960" y="5253"/>
                </a:lnTo>
                <a:cubicBezTo>
                  <a:pt x="10563809" y="557172"/>
                  <a:pt x="10565196" y="1103839"/>
                  <a:pt x="10564045" y="1655758"/>
                </a:cubicBezTo>
                <a:cubicBezTo>
                  <a:pt x="10086649" y="2327767"/>
                  <a:pt x="9708068" y="2337843"/>
                  <a:pt x="9291482" y="2332523"/>
                </a:cubicBezTo>
                <a:lnTo>
                  <a:pt x="2320446" y="2338932"/>
                </a:lnTo>
                <a:cubicBezTo>
                  <a:pt x="1743232" y="2372074"/>
                  <a:pt x="1375386" y="2674766"/>
                  <a:pt x="1183777" y="3137588"/>
                </a:cubicBezTo>
                <a:cubicBezTo>
                  <a:pt x="885423" y="2433811"/>
                  <a:pt x="281528" y="2352607"/>
                  <a:pt x="2888" y="2353485"/>
                </a:cubicBezTo>
                <a:cubicBezTo>
                  <a:pt x="4955" y="2317972"/>
                  <a:pt x="1272" y="95582"/>
                  <a:pt x="0" y="0"/>
                </a:cubicBezTo>
                <a:close/>
              </a:path>
            </a:pathLst>
          </a:custGeom>
          <a:solidFill>
            <a:schemeClr val="tx1">
              <a:lumMod val="10000"/>
              <a:lumOff val="90000"/>
            </a:schemeClr>
          </a:solidFill>
          <a:ln w="12700" cmpd="sng" algn="ctr">
            <a:noFill/>
            <a:miter lim="800000"/>
            <a:headEnd/>
            <a:tailEnd/>
          </a:ln>
          <a:effectLst>
            <a:outerShdw blurRad="1905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lIns="33059" tIns="42976" rIns="33059" bIns="42976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dirty="0" smtClean="0"/>
          </a:p>
        </p:txBody>
      </p:sp>
      <p:sp>
        <p:nvSpPr>
          <p:cNvPr id="10" name="Titre 1"/>
          <p:cNvSpPr>
            <a:spLocks noGrp="1"/>
          </p:cNvSpPr>
          <p:nvPr>
            <p:ph type="title" hasCustomPrompt="1"/>
          </p:nvPr>
        </p:nvSpPr>
        <p:spPr>
          <a:xfrm>
            <a:off x="0" y="511910"/>
            <a:ext cx="9906000" cy="1022692"/>
          </a:xfrm>
          <a:prstGeom prst="rect">
            <a:avLst/>
          </a:prstGeom>
        </p:spPr>
        <p:txBody>
          <a:bodyPr lIns="330588" tIns="33059" rIns="33059" bIns="33059" anchor="ctr" anchorCtr="0"/>
          <a:lstStyle>
            <a:lvl1pPr algn="l">
              <a:defRPr sz="3200">
                <a:solidFill>
                  <a:schemeClr val="accent5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 smtClean="0"/>
              <a:t>Click to edit Master text style</a:t>
            </a:r>
          </a:p>
        </p:txBody>
      </p:sp>
    </p:spTree>
    <p:extLst>
      <p:ext uri="{BB962C8B-B14F-4D97-AF65-F5344CB8AC3E}">
        <p14:creationId xmlns:p14="http://schemas.microsoft.com/office/powerpoint/2010/main" val="6767713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DCX VI_B2C_Trevis_doc_large.jpg"/>
          <p:cNvPicPr>
            <a:picLocks noChangeAspect="1"/>
          </p:cNvPicPr>
          <p:nvPr userDrawn="1"/>
        </p:nvPicPr>
        <p:blipFill>
          <a:blip r:embed="rId7" cstate="print"/>
          <a:srcRect l="1038" b="5894"/>
          <a:stretch>
            <a:fillRect/>
          </a:stretch>
        </p:blipFill>
        <p:spPr>
          <a:xfrm>
            <a:off x="0" y="1205346"/>
            <a:ext cx="9905606" cy="5372100"/>
          </a:xfrm>
          <a:prstGeom prst="rect">
            <a:avLst/>
          </a:prstGeom>
        </p:spPr>
      </p:pic>
      <p:sp>
        <p:nvSpPr>
          <p:cNvPr id="17" name="Rectangle 7"/>
          <p:cNvSpPr/>
          <p:nvPr userDrawn="1">
            <p:custDataLst>
              <p:tags r:id="rId2"/>
            </p:custDataLst>
          </p:nvPr>
        </p:nvSpPr>
        <p:spPr bwMode="auto">
          <a:xfrm>
            <a:off x="-2053" y="0"/>
            <a:ext cx="9908053" cy="2683033"/>
          </a:xfrm>
          <a:custGeom>
            <a:avLst/>
            <a:gdLst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0 w 10685085"/>
              <a:gd name="connsiteY3" fmla="*/ 684481 h 684481"/>
              <a:gd name="connsiteX4" fmla="*/ 0 w 10685085"/>
              <a:gd name="connsiteY4" fmla="*/ 0 h 684481"/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525849 w 10685085"/>
              <a:gd name="connsiteY3" fmla="*/ 678410 h 684481"/>
              <a:gd name="connsiteX4" fmla="*/ 0 w 10685085"/>
              <a:gd name="connsiteY4" fmla="*/ 684481 h 684481"/>
              <a:gd name="connsiteX5" fmla="*/ 0 w 10685085"/>
              <a:gd name="connsiteY5" fmla="*/ 0 h 684481"/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1063736 w 10685085"/>
              <a:gd name="connsiteY3" fmla="*/ 670939 h 684481"/>
              <a:gd name="connsiteX4" fmla="*/ 525849 w 10685085"/>
              <a:gd name="connsiteY4" fmla="*/ 678410 h 684481"/>
              <a:gd name="connsiteX5" fmla="*/ 0 w 10685085"/>
              <a:gd name="connsiteY5" fmla="*/ 684481 h 684481"/>
              <a:gd name="connsiteX6" fmla="*/ 0 w 10685085"/>
              <a:gd name="connsiteY6" fmla="*/ 0 h 684481"/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1063736 w 10685085"/>
              <a:gd name="connsiteY3" fmla="*/ 670939 h 684481"/>
              <a:gd name="connsiteX4" fmla="*/ 525849 w 10685085"/>
              <a:gd name="connsiteY4" fmla="*/ 678410 h 684481"/>
              <a:gd name="connsiteX5" fmla="*/ 0 w 10685085"/>
              <a:gd name="connsiteY5" fmla="*/ 684481 h 684481"/>
              <a:gd name="connsiteX6" fmla="*/ 0 w 10685085"/>
              <a:gd name="connsiteY6" fmla="*/ 0 h 684481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157465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157465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157465 w 10685085"/>
              <a:gd name="connsiteY4" fmla="*/ 670939 h 1022049"/>
              <a:gd name="connsiteX5" fmla="*/ 533320 w 10685085"/>
              <a:gd name="connsiteY5" fmla="*/ 1022049 h 1022049"/>
              <a:gd name="connsiteX6" fmla="*/ 23183 w 10685085"/>
              <a:gd name="connsiteY6" fmla="*/ 684481 h 1022049"/>
              <a:gd name="connsiteX7" fmla="*/ 0 w 10685085"/>
              <a:gd name="connsiteY7" fmla="*/ 0 h 1022049"/>
              <a:gd name="connsiteX0" fmla="*/ 0 w 10673494"/>
              <a:gd name="connsiteY0" fmla="*/ 5825 h 1022049"/>
              <a:gd name="connsiteX1" fmla="*/ 10673494 w 10673494"/>
              <a:gd name="connsiteY1" fmla="*/ 0 h 1022049"/>
              <a:gd name="connsiteX2" fmla="*/ 10673494 w 10673494"/>
              <a:gd name="connsiteY2" fmla="*/ 303491 h 1022049"/>
              <a:gd name="connsiteX3" fmla="*/ 10211167 w 10673494"/>
              <a:gd name="connsiteY3" fmla="*/ 678410 h 1022049"/>
              <a:gd name="connsiteX4" fmla="*/ 1145874 w 10673494"/>
              <a:gd name="connsiteY4" fmla="*/ 670939 h 1022049"/>
              <a:gd name="connsiteX5" fmla="*/ 521729 w 10673494"/>
              <a:gd name="connsiteY5" fmla="*/ 1022049 h 1022049"/>
              <a:gd name="connsiteX6" fmla="*/ 11592 w 10673494"/>
              <a:gd name="connsiteY6" fmla="*/ 684481 h 1022049"/>
              <a:gd name="connsiteX7" fmla="*/ 0 w 10673494"/>
              <a:gd name="connsiteY7" fmla="*/ 5825 h 1022049"/>
              <a:gd name="connsiteX0" fmla="*/ 0 w 10673494"/>
              <a:gd name="connsiteY0" fmla="*/ 0 h 1045351"/>
              <a:gd name="connsiteX1" fmla="*/ 10673494 w 10673494"/>
              <a:gd name="connsiteY1" fmla="*/ 23302 h 1045351"/>
              <a:gd name="connsiteX2" fmla="*/ 10673494 w 10673494"/>
              <a:gd name="connsiteY2" fmla="*/ 326793 h 1045351"/>
              <a:gd name="connsiteX3" fmla="*/ 10211167 w 10673494"/>
              <a:gd name="connsiteY3" fmla="*/ 701712 h 1045351"/>
              <a:gd name="connsiteX4" fmla="*/ 1145874 w 10673494"/>
              <a:gd name="connsiteY4" fmla="*/ 694241 h 1045351"/>
              <a:gd name="connsiteX5" fmla="*/ 521729 w 10673494"/>
              <a:gd name="connsiteY5" fmla="*/ 1045351 h 1045351"/>
              <a:gd name="connsiteX6" fmla="*/ 11592 w 10673494"/>
              <a:gd name="connsiteY6" fmla="*/ 707783 h 1045351"/>
              <a:gd name="connsiteX7" fmla="*/ 0 w 10673494"/>
              <a:gd name="connsiteY7" fmla="*/ 0 h 1045351"/>
              <a:gd name="connsiteX0" fmla="*/ 0 w 10667698"/>
              <a:gd name="connsiteY0" fmla="*/ 0 h 1027875"/>
              <a:gd name="connsiteX1" fmla="*/ 10667698 w 10667698"/>
              <a:gd name="connsiteY1" fmla="*/ 5826 h 1027875"/>
              <a:gd name="connsiteX2" fmla="*/ 10667698 w 10667698"/>
              <a:gd name="connsiteY2" fmla="*/ 309317 h 1027875"/>
              <a:gd name="connsiteX3" fmla="*/ 10205371 w 10667698"/>
              <a:gd name="connsiteY3" fmla="*/ 684236 h 1027875"/>
              <a:gd name="connsiteX4" fmla="*/ 1140078 w 10667698"/>
              <a:gd name="connsiteY4" fmla="*/ 676765 h 1027875"/>
              <a:gd name="connsiteX5" fmla="*/ 515933 w 10667698"/>
              <a:gd name="connsiteY5" fmla="*/ 1027875 h 1027875"/>
              <a:gd name="connsiteX6" fmla="*/ 5796 w 10667698"/>
              <a:gd name="connsiteY6" fmla="*/ 690307 h 1027875"/>
              <a:gd name="connsiteX7" fmla="*/ 0 w 10667698"/>
              <a:gd name="connsiteY7" fmla="*/ 0 h 1027875"/>
              <a:gd name="connsiteX0" fmla="*/ 5796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4282 w 10661902"/>
              <a:gd name="connsiteY4" fmla="*/ 676765 h 1027875"/>
              <a:gd name="connsiteX5" fmla="*/ 510137 w 10661902"/>
              <a:gd name="connsiteY5" fmla="*/ 1027875 h 1027875"/>
              <a:gd name="connsiteX6" fmla="*/ 0 w 10661902"/>
              <a:gd name="connsiteY6" fmla="*/ 690307 h 1027875"/>
              <a:gd name="connsiteX7" fmla="*/ 5796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4282 w 10661902"/>
              <a:gd name="connsiteY4" fmla="*/ 676765 h 1027875"/>
              <a:gd name="connsiteX5" fmla="*/ 510137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4282 w 10661902"/>
              <a:gd name="connsiteY4" fmla="*/ 676765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7441 w 10661902"/>
              <a:gd name="connsiteY4" fmla="*/ 689465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3758 w 10661902"/>
              <a:gd name="connsiteY4" fmla="*/ 62914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0 w 10661901"/>
              <a:gd name="connsiteY0" fmla="*/ 0 h 1027875"/>
              <a:gd name="connsiteX1" fmla="*/ 10661901 w 10661901"/>
              <a:gd name="connsiteY1" fmla="*/ 5826 h 1027875"/>
              <a:gd name="connsiteX2" fmla="*/ 10661901 w 10661901"/>
              <a:gd name="connsiteY2" fmla="*/ 309317 h 1027875"/>
              <a:gd name="connsiteX3" fmla="*/ 10199574 w 10661901"/>
              <a:gd name="connsiteY3" fmla="*/ 684236 h 1027875"/>
              <a:gd name="connsiteX4" fmla="*/ 1140598 w 10661901"/>
              <a:gd name="connsiteY4" fmla="*/ 686290 h 1027875"/>
              <a:gd name="connsiteX5" fmla="*/ 560675 w 10661901"/>
              <a:gd name="connsiteY5" fmla="*/ 1027875 h 1027875"/>
              <a:gd name="connsiteX6" fmla="*/ 3158 w 10661901"/>
              <a:gd name="connsiteY6" fmla="*/ 674432 h 1027875"/>
              <a:gd name="connsiteX7" fmla="*/ 0 w 10661901"/>
              <a:gd name="connsiteY7" fmla="*/ 0 h 1027875"/>
              <a:gd name="connsiteX0" fmla="*/ 0 w 10661901"/>
              <a:gd name="connsiteY0" fmla="*/ 0 h 1027875"/>
              <a:gd name="connsiteX1" fmla="*/ 10661901 w 10661901"/>
              <a:gd name="connsiteY1" fmla="*/ 5826 h 1027875"/>
              <a:gd name="connsiteX2" fmla="*/ 10661901 w 10661901"/>
              <a:gd name="connsiteY2" fmla="*/ 309317 h 1027875"/>
              <a:gd name="connsiteX3" fmla="*/ 10199574 w 10661901"/>
              <a:gd name="connsiteY3" fmla="*/ 684236 h 1027875"/>
              <a:gd name="connsiteX4" fmla="*/ 1140598 w 10661901"/>
              <a:gd name="connsiteY4" fmla="*/ 686290 h 1027875"/>
              <a:gd name="connsiteX5" fmla="*/ 560675 w 10661901"/>
              <a:gd name="connsiteY5" fmla="*/ 1027875 h 1027875"/>
              <a:gd name="connsiteX6" fmla="*/ 3158 w 10661901"/>
              <a:gd name="connsiteY6" fmla="*/ 683957 h 1027875"/>
              <a:gd name="connsiteX7" fmla="*/ 0 w 10661901"/>
              <a:gd name="connsiteY7" fmla="*/ 0 h 1027875"/>
              <a:gd name="connsiteX0" fmla="*/ 0 w 10710088"/>
              <a:gd name="connsiteY0" fmla="*/ 0 h 1027875"/>
              <a:gd name="connsiteX1" fmla="*/ 10661901 w 10710088"/>
              <a:gd name="connsiteY1" fmla="*/ 5826 h 1027875"/>
              <a:gd name="connsiteX2" fmla="*/ 10661901 w 10710088"/>
              <a:gd name="connsiteY2" fmla="*/ 309317 h 1027875"/>
              <a:gd name="connsiteX3" fmla="*/ 10668871 w 10710088"/>
              <a:gd name="connsiteY3" fmla="*/ 684236 h 1027875"/>
              <a:gd name="connsiteX4" fmla="*/ 1140598 w 10710088"/>
              <a:gd name="connsiteY4" fmla="*/ 686290 h 1027875"/>
              <a:gd name="connsiteX5" fmla="*/ 560675 w 10710088"/>
              <a:gd name="connsiteY5" fmla="*/ 1027875 h 1027875"/>
              <a:gd name="connsiteX6" fmla="*/ 3158 w 10710088"/>
              <a:gd name="connsiteY6" fmla="*/ 683957 h 1027875"/>
              <a:gd name="connsiteX7" fmla="*/ 0 w 10710088"/>
              <a:gd name="connsiteY7" fmla="*/ 0 h 1027875"/>
              <a:gd name="connsiteX0" fmla="*/ 0 w 10668871"/>
              <a:gd name="connsiteY0" fmla="*/ 0 h 1027875"/>
              <a:gd name="connsiteX1" fmla="*/ 10661901 w 10668871"/>
              <a:gd name="connsiteY1" fmla="*/ 5826 h 1027875"/>
              <a:gd name="connsiteX2" fmla="*/ 10668871 w 10668871"/>
              <a:gd name="connsiteY2" fmla="*/ 684236 h 1027875"/>
              <a:gd name="connsiteX3" fmla="*/ 1140598 w 10668871"/>
              <a:gd name="connsiteY3" fmla="*/ 686290 h 1027875"/>
              <a:gd name="connsiteX4" fmla="*/ 560675 w 10668871"/>
              <a:gd name="connsiteY4" fmla="*/ 1027875 h 1027875"/>
              <a:gd name="connsiteX5" fmla="*/ 3158 w 10668871"/>
              <a:gd name="connsiteY5" fmla="*/ 683957 h 1027875"/>
              <a:gd name="connsiteX6" fmla="*/ 0 w 10668871"/>
              <a:gd name="connsiteY6" fmla="*/ 0 h 1027875"/>
              <a:gd name="connsiteX0" fmla="*/ 0 w 10662015"/>
              <a:gd name="connsiteY0" fmla="*/ 0 h 1027875"/>
              <a:gd name="connsiteX1" fmla="*/ 10661901 w 10662015"/>
              <a:gd name="connsiteY1" fmla="*/ 5826 h 1027875"/>
              <a:gd name="connsiteX2" fmla="*/ 10632772 w 10662015"/>
              <a:gd name="connsiteY2" fmla="*/ 684236 h 1027875"/>
              <a:gd name="connsiteX3" fmla="*/ 1140598 w 10662015"/>
              <a:gd name="connsiteY3" fmla="*/ 686290 h 1027875"/>
              <a:gd name="connsiteX4" fmla="*/ 560675 w 10662015"/>
              <a:gd name="connsiteY4" fmla="*/ 1027875 h 1027875"/>
              <a:gd name="connsiteX5" fmla="*/ 3158 w 10662015"/>
              <a:gd name="connsiteY5" fmla="*/ 683957 h 1027875"/>
              <a:gd name="connsiteX6" fmla="*/ 0 w 10662015"/>
              <a:gd name="connsiteY6" fmla="*/ 0 h 1027875"/>
              <a:gd name="connsiteX0" fmla="*/ 0 w 10632772"/>
              <a:gd name="connsiteY0" fmla="*/ 0 h 1027875"/>
              <a:gd name="connsiteX1" fmla="*/ 10616776 w 10632772"/>
              <a:gd name="connsiteY1" fmla="*/ 559150 h 1027875"/>
              <a:gd name="connsiteX2" fmla="*/ 10632772 w 10632772"/>
              <a:gd name="connsiteY2" fmla="*/ 684236 h 1027875"/>
              <a:gd name="connsiteX3" fmla="*/ 1140598 w 10632772"/>
              <a:gd name="connsiteY3" fmla="*/ 686290 h 1027875"/>
              <a:gd name="connsiteX4" fmla="*/ 560675 w 10632772"/>
              <a:gd name="connsiteY4" fmla="*/ 1027875 h 1027875"/>
              <a:gd name="connsiteX5" fmla="*/ 3158 w 10632772"/>
              <a:gd name="connsiteY5" fmla="*/ 683957 h 1027875"/>
              <a:gd name="connsiteX6" fmla="*/ 0 w 10632772"/>
              <a:gd name="connsiteY6" fmla="*/ 0 h 1027875"/>
              <a:gd name="connsiteX0" fmla="*/ 5867 w 10629614"/>
              <a:gd name="connsiteY0" fmla="*/ 12316 h 468725"/>
              <a:gd name="connsiteX1" fmla="*/ 10613618 w 10629614"/>
              <a:gd name="connsiteY1" fmla="*/ 0 h 468725"/>
              <a:gd name="connsiteX2" fmla="*/ 10629614 w 10629614"/>
              <a:gd name="connsiteY2" fmla="*/ 125086 h 468725"/>
              <a:gd name="connsiteX3" fmla="*/ 1137440 w 10629614"/>
              <a:gd name="connsiteY3" fmla="*/ 127140 h 468725"/>
              <a:gd name="connsiteX4" fmla="*/ 557517 w 10629614"/>
              <a:gd name="connsiteY4" fmla="*/ 468725 h 468725"/>
              <a:gd name="connsiteX5" fmla="*/ 0 w 10629614"/>
              <a:gd name="connsiteY5" fmla="*/ 124807 h 468725"/>
              <a:gd name="connsiteX6" fmla="*/ 5867 w 10629614"/>
              <a:gd name="connsiteY6" fmla="*/ 12316 h 468725"/>
              <a:gd name="connsiteX0" fmla="*/ 0 w 10636382"/>
              <a:gd name="connsiteY0" fmla="*/ 12316 h 468725"/>
              <a:gd name="connsiteX1" fmla="*/ 10620386 w 10636382"/>
              <a:gd name="connsiteY1" fmla="*/ 0 h 468725"/>
              <a:gd name="connsiteX2" fmla="*/ 10636382 w 10636382"/>
              <a:gd name="connsiteY2" fmla="*/ 125086 h 468725"/>
              <a:gd name="connsiteX3" fmla="*/ 1144208 w 10636382"/>
              <a:gd name="connsiteY3" fmla="*/ 127140 h 468725"/>
              <a:gd name="connsiteX4" fmla="*/ 564285 w 10636382"/>
              <a:gd name="connsiteY4" fmla="*/ 468725 h 468725"/>
              <a:gd name="connsiteX5" fmla="*/ 6768 w 10636382"/>
              <a:gd name="connsiteY5" fmla="*/ 124807 h 468725"/>
              <a:gd name="connsiteX6" fmla="*/ 0 w 10636382"/>
              <a:gd name="connsiteY6" fmla="*/ 12316 h 468725"/>
              <a:gd name="connsiteX0" fmla="*/ 239608 w 10629614"/>
              <a:gd name="connsiteY0" fmla="*/ 21841 h 468725"/>
              <a:gd name="connsiteX1" fmla="*/ 10613618 w 10629614"/>
              <a:gd name="connsiteY1" fmla="*/ 0 h 468725"/>
              <a:gd name="connsiteX2" fmla="*/ 10629614 w 10629614"/>
              <a:gd name="connsiteY2" fmla="*/ 125086 h 468725"/>
              <a:gd name="connsiteX3" fmla="*/ 1137440 w 10629614"/>
              <a:gd name="connsiteY3" fmla="*/ 127140 h 468725"/>
              <a:gd name="connsiteX4" fmla="*/ 557517 w 10629614"/>
              <a:gd name="connsiteY4" fmla="*/ 468725 h 468725"/>
              <a:gd name="connsiteX5" fmla="*/ 0 w 10629614"/>
              <a:gd name="connsiteY5" fmla="*/ 124807 h 468725"/>
              <a:gd name="connsiteX6" fmla="*/ 239608 w 10629614"/>
              <a:gd name="connsiteY6" fmla="*/ 21841 h 468725"/>
              <a:gd name="connsiteX0" fmla="*/ 239608 w 10629614"/>
              <a:gd name="connsiteY0" fmla="*/ 21841 h 468725"/>
              <a:gd name="connsiteX1" fmla="*/ 10613618 w 10629614"/>
              <a:gd name="connsiteY1" fmla="*/ 0 h 468725"/>
              <a:gd name="connsiteX2" fmla="*/ 10629614 w 10629614"/>
              <a:gd name="connsiteY2" fmla="*/ 125086 h 468725"/>
              <a:gd name="connsiteX3" fmla="*/ 1137440 w 10629614"/>
              <a:gd name="connsiteY3" fmla="*/ 127140 h 468725"/>
              <a:gd name="connsiteX4" fmla="*/ 557517 w 10629614"/>
              <a:gd name="connsiteY4" fmla="*/ 468725 h 468725"/>
              <a:gd name="connsiteX5" fmla="*/ 0 w 10629614"/>
              <a:gd name="connsiteY5" fmla="*/ 124807 h 468725"/>
              <a:gd name="connsiteX6" fmla="*/ 239608 w 10629614"/>
              <a:gd name="connsiteY6" fmla="*/ 21841 h 468725"/>
              <a:gd name="connsiteX0" fmla="*/ 0 w 10630065"/>
              <a:gd name="connsiteY0" fmla="*/ 2791 h 468725"/>
              <a:gd name="connsiteX1" fmla="*/ 10614069 w 10630065"/>
              <a:gd name="connsiteY1" fmla="*/ 0 h 468725"/>
              <a:gd name="connsiteX2" fmla="*/ 10630065 w 10630065"/>
              <a:gd name="connsiteY2" fmla="*/ 125086 h 468725"/>
              <a:gd name="connsiteX3" fmla="*/ 1137891 w 10630065"/>
              <a:gd name="connsiteY3" fmla="*/ 127140 h 468725"/>
              <a:gd name="connsiteX4" fmla="*/ 557968 w 10630065"/>
              <a:gd name="connsiteY4" fmla="*/ 468725 h 468725"/>
              <a:gd name="connsiteX5" fmla="*/ 451 w 10630065"/>
              <a:gd name="connsiteY5" fmla="*/ 124807 h 468725"/>
              <a:gd name="connsiteX6" fmla="*/ 0 w 10630065"/>
              <a:gd name="connsiteY6" fmla="*/ 2791 h 468725"/>
              <a:gd name="connsiteX0" fmla="*/ 0 w 10630065"/>
              <a:gd name="connsiteY0" fmla="*/ 2791 h 468725"/>
              <a:gd name="connsiteX1" fmla="*/ 10614069 w 10630065"/>
              <a:gd name="connsiteY1" fmla="*/ 0 h 468725"/>
              <a:gd name="connsiteX2" fmla="*/ 10630065 w 10630065"/>
              <a:gd name="connsiteY2" fmla="*/ 125086 h 468725"/>
              <a:gd name="connsiteX3" fmla="*/ 1137891 w 10630065"/>
              <a:gd name="connsiteY3" fmla="*/ 127140 h 468725"/>
              <a:gd name="connsiteX4" fmla="*/ 557968 w 10630065"/>
              <a:gd name="connsiteY4" fmla="*/ 468725 h 468725"/>
              <a:gd name="connsiteX5" fmla="*/ 451 w 10630065"/>
              <a:gd name="connsiteY5" fmla="*/ 124807 h 468725"/>
              <a:gd name="connsiteX6" fmla="*/ 0 w 10630065"/>
              <a:gd name="connsiteY6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451 w 10630556"/>
              <a:gd name="connsiteY5" fmla="*/ 124807 h 468725"/>
              <a:gd name="connsiteX6" fmla="*/ 0 w 10630556"/>
              <a:gd name="connsiteY6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75946 w 10630556"/>
              <a:gd name="connsiteY5" fmla="*/ 125867 h 468725"/>
              <a:gd name="connsiteX6" fmla="*/ 451 w 10630556"/>
              <a:gd name="connsiteY6" fmla="*/ 124807 h 468725"/>
              <a:gd name="connsiteX7" fmla="*/ 0 w 10630556"/>
              <a:gd name="connsiteY7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75946 w 10630556"/>
              <a:gd name="connsiteY5" fmla="*/ 125867 h 468725"/>
              <a:gd name="connsiteX6" fmla="*/ 451 w 10630556"/>
              <a:gd name="connsiteY6" fmla="*/ 124807 h 468725"/>
              <a:gd name="connsiteX7" fmla="*/ 0 w 10630556"/>
              <a:gd name="connsiteY7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75946 w 10630556"/>
              <a:gd name="connsiteY5" fmla="*/ 125867 h 468725"/>
              <a:gd name="connsiteX6" fmla="*/ 451 w 10630556"/>
              <a:gd name="connsiteY6" fmla="*/ 124807 h 468725"/>
              <a:gd name="connsiteX7" fmla="*/ 0 w 10630556"/>
              <a:gd name="connsiteY7" fmla="*/ 2791 h 468725"/>
              <a:gd name="connsiteX0" fmla="*/ 782750 w 11413306"/>
              <a:gd name="connsiteY0" fmla="*/ 2791 h 468725"/>
              <a:gd name="connsiteX1" fmla="*/ 11412612 w 11413306"/>
              <a:gd name="connsiteY1" fmla="*/ 0 h 468725"/>
              <a:gd name="connsiteX2" fmla="*/ 11412815 w 11413306"/>
              <a:gd name="connsiteY2" fmla="*/ 125086 h 468725"/>
              <a:gd name="connsiteX3" fmla="*/ 1920641 w 11413306"/>
              <a:gd name="connsiteY3" fmla="*/ 127140 h 468725"/>
              <a:gd name="connsiteX4" fmla="*/ 1340718 w 11413306"/>
              <a:gd name="connsiteY4" fmla="*/ 468725 h 468725"/>
              <a:gd name="connsiteX5" fmla="*/ 858696 w 11413306"/>
              <a:gd name="connsiteY5" fmla="*/ 125867 h 468725"/>
              <a:gd name="connsiteX6" fmla="*/ 782750 w 11413306"/>
              <a:gd name="connsiteY6" fmla="*/ 2791 h 468725"/>
              <a:gd name="connsiteX0" fmla="*/ 802813 w 11357561"/>
              <a:gd name="connsiteY0" fmla="*/ 2791 h 468725"/>
              <a:gd name="connsiteX1" fmla="*/ 11356867 w 11357561"/>
              <a:gd name="connsiteY1" fmla="*/ 0 h 468725"/>
              <a:gd name="connsiteX2" fmla="*/ 11357070 w 11357561"/>
              <a:gd name="connsiteY2" fmla="*/ 125086 h 468725"/>
              <a:gd name="connsiteX3" fmla="*/ 1864896 w 11357561"/>
              <a:gd name="connsiteY3" fmla="*/ 127140 h 468725"/>
              <a:gd name="connsiteX4" fmla="*/ 1284973 w 11357561"/>
              <a:gd name="connsiteY4" fmla="*/ 468725 h 468725"/>
              <a:gd name="connsiteX5" fmla="*/ 802951 w 11357561"/>
              <a:gd name="connsiteY5" fmla="*/ 125867 h 468725"/>
              <a:gd name="connsiteX6" fmla="*/ 802813 w 11357561"/>
              <a:gd name="connsiteY6" fmla="*/ 2791 h 468725"/>
              <a:gd name="connsiteX0" fmla="*/ 341552 w 10896300"/>
              <a:gd name="connsiteY0" fmla="*/ 2791 h 468725"/>
              <a:gd name="connsiteX1" fmla="*/ 10895606 w 10896300"/>
              <a:gd name="connsiteY1" fmla="*/ 0 h 468725"/>
              <a:gd name="connsiteX2" fmla="*/ 10895809 w 10896300"/>
              <a:gd name="connsiteY2" fmla="*/ 125086 h 468725"/>
              <a:gd name="connsiteX3" fmla="*/ 1403635 w 10896300"/>
              <a:gd name="connsiteY3" fmla="*/ 127140 h 468725"/>
              <a:gd name="connsiteX4" fmla="*/ 823712 w 10896300"/>
              <a:gd name="connsiteY4" fmla="*/ 468725 h 468725"/>
              <a:gd name="connsiteX5" fmla="*/ 341690 w 10896300"/>
              <a:gd name="connsiteY5" fmla="*/ 125867 h 468725"/>
              <a:gd name="connsiteX6" fmla="*/ 341552 w 10896300"/>
              <a:gd name="connsiteY6" fmla="*/ 2791 h 468725"/>
              <a:gd name="connsiteX0" fmla="*/ 41143 w 10595891"/>
              <a:gd name="connsiteY0" fmla="*/ 2791 h 468725"/>
              <a:gd name="connsiteX1" fmla="*/ 10595197 w 10595891"/>
              <a:gd name="connsiteY1" fmla="*/ 0 h 468725"/>
              <a:gd name="connsiteX2" fmla="*/ 10595400 w 10595891"/>
              <a:gd name="connsiteY2" fmla="*/ 125086 h 468725"/>
              <a:gd name="connsiteX3" fmla="*/ 1103226 w 10595891"/>
              <a:gd name="connsiteY3" fmla="*/ 127140 h 468725"/>
              <a:gd name="connsiteX4" fmla="*/ 523303 w 10595891"/>
              <a:gd name="connsiteY4" fmla="*/ 468725 h 468725"/>
              <a:gd name="connsiteX5" fmla="*/ 41281 w 10595891"/>
              <a:gd name="connsiteY5" fmla="*/ 125867 h 468725"/>
              <a:gd name="connsiteX6" fmla="*/ 41143 w 1059589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2791 h 468725"/>
              <a:gd name="connsiteX0" fmla="*/ 433 w 10555181"/>
              <a:gd name="connsiteY0" fmla="*/ 44066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44066 h 468725"/>
              <a:gd name="connsiteX0" fmla="*/ 433 w 10554690"/>
              <a:gd name="connsiteY0" fmla="*/ 5966 h 430625"/>
              <a:gd name="connsiteX1" fmla="*/ 10551351 w 10554690"/>
              <a:gd name="connsiteY1" fmla="*/ 0 h 430625"/>
              <a:gd name="connsiteX2" fmla="*/ 10554690 w 10554690"/>
              <a:gd name="connsiteY2" fmla="*/ 86986 h 430625"/>
              <a:gd name="connsiteX3" fmla="*/ 1062516 w 10554690"/>
              <a:gd name="connsiteY3" fmla="*/ 89040 h 430625"/>
              <a:gd name="connsiteX4" fmla="*/ 482593 w 10554690"/>
              <a:gd name="connsiteY4" fmla="*/ 430625 h 430625"/>
              <a:gd name="connsiteX5" fmla="*/ 571 w 10554690"/>
              <a:gd name="connsiteY5" fmla="*/ 101571 h 430625"/>
              <a:gd name="connsiteX6" fmla="*/ 433 w 10554690"/>
              <a:gd name="connsiteY6" fmla="*/ 5966 h 430625"/>
              <a:gd name="connsiteX0" fmla="*/ 433 w 10554690"/>
              <a:gd name="connsiteY0" fmla="*/ 5966 h 427450"/>
              <a:gd name="connsiteX1" fmla="*/ 10551351 w 10554690"/>
              <a:gd name="connsiteY1" fmla="*/ 0 h 427450"/>
              <a:gd name="connsiteX2" fmla="*/ 10554690 w 10554690"/>
              <a:gd name="connsiteY2" fmla="*/ 86986 h 427450"/>
              <a:gd name="connsiteX3" fmla="*/ 1062516 w 10554690"/>
              <a:gd name="connsiteY3" fmla="*/ 89040 h 427450"/>
              <a:gd name="connsiteX4" fmla="*/ 482593 w 10554690"/>
              <a:gd name="connsiteY4" fmla="*/ 427450 h 427450"/>
              <a:gd name="connsiteX5" fmla="*/ 571 w 10554690"/>
              <a:gd name="connsiteY5" fmla="*/ 101571 h 427450"/>
              <a:gd name="connsiteX6" fmla="*/ 433 w 10554690"/>
              <a:gd name="connsiteY6" fmla="*/ 5966 h 427450"/>
              <a:gd name="connsiteX0" fmla="*/ 433 w 10554690"/>
              <a:gd name="connsiteY0" fmla="*/ 5966 h 427450"/>
              <a:gd name="connsiteX1" fmla="*/ 10551351 w 10554690"/>
              <a:gd name="connsiteY1" fmla="*/ 0 h 427450"/>
              <a:gd name="connsiteX2" fmla="*/ 10554690 w 10554690"/>
              <a:gd name="connsiteY2" fmla="*/ 86986 h 427450"/>
              <a:gd name="connsiteX3" fmla="*/ 10274940 w 10554690"/>
              <a:gd name="connsiteY3" fmla="*/ 87717 h 427450"/>
              <a:gd name="connsiteX4" fmla="*/ 1062516 w 10554690"/>
              <a:gd name="connsiteY4" fmla="*/ 89040 h 427450"/>
              <a:gd name="connsiteX5" fmla="*/ 482593 w 10554690"/>
              <a:gd name="connsiteY5" fmla="*/ 427450 h 427450"/>
              <a:gd name="connsiteX6" fmla="*/ 571 w 10554690"/>
              <a:gd name="connsiteY6" fmla="*/ 101571 h 427450"/>
              <a:gd name="connsiteX7" fmla="*/ 433 w 10554690"/>
              <a:gd name="connsiteY7" fmla="*/ 5966 h 427450"/>
              <a:gd name="connsiteX0" fmla="*/ 433 w 10554691"/>
              <a:gd name="connsiteY0" fmla="*/ 75754 h 497238"/>
              <a:gd name="connsiteX1" fmla="*/ 10551351 w 10554691"/>
              <a:gd name="connsiteY1" fmla="*/ 69788 h 497238"/>
              <a:gd name="connsiteX2" fmla="*/ 10554691 w 10554691"/>
              <a:gd name="connsiteY2" fmla="*/ 64699 h 497238"/>
              <a:gd name="connsiteX3" fmla="*/ 10274940 w 10554691"/>
              <a:gd name="connsiteY3" fmla="*/ 157505 h 497238"/>
              <a:gd name="connsiteX4" fmla="*/ 1062516 w 10554691"/>
              <a:gd name="connsiteY4" fmla="*/ 158828 h 497238"/>
              <a:gd name="connsiteX5" fmla="*/ 482593 w 10554691"/>
              <a:gd name="connsiteY5" fmla="*/ 497238 h 497238"/>
              <a:gd name="connsiteX6" fmla="*/ 571 w 10554691"/>
              <a:gd name="connsiteY6" fmla="*/ 171359 h 497238"/>
              <a:gd name="connsiteX7" fmla="*/ 433 w 10554691"/>
              <a:gd name="connsiteY7" fmla="*/ 75754 h 497238"/>
              <a:gd name="connsiteX0" fmla="*/ 433 w 10554691"/>
              <a:gd name="connsiteY0" fmla="*/ 75754 h 497238"/>
              <a:gd name="connsiteX1" fmla="*/ 10551351 w 10554691"/>
              <a:gd name="connsiteY1" fmla="*/ 69788 h 497238"/>
              <a:gd name="connsiteX2" fmla="*/ 10554691 w 10554691"/>
              <a:gd name="connsiteY2" fmla="*/ 64699 h 497238"/>
              <a:gd name="connsiteX3" fmla="*/ 10274940 w 10554691"/>
              <a:gd name="connsiteY3" fmla="*/ 157505 h 497238"/>
              <a:gd name="connsiteX4" fmla="*/ 1062516 w 10554691"/>
              <a:gd name="connsiteY4" fmla="*/ 158828 h 497238"/>
              <a:gd name="connsiteX5" fmla="*/ 482593 w 10554691"/>
              <a:gd name="connsiteY5" fmla="*/ 497238 h 497238"/>
              <a:gd name="connsiteX6" fmla="*/ 571 w 10554691"/>
              <a:gd name="connsiteY6" fmla="*/ 171359 h 497238"/>
              <a:gd name="connsiteX7" fmla="*/ 433 w 10554691"/>
              <a:gd name="connsiteY7" fmla="*/ 75754 h 497238"/>
              <a:gd name="connsiteX0" fmla="*/ 433 w 10554691"/>
              <a:gd name="connsiteY0" fmla="*/ 75754 h 497238"/>
              <a:gd name="connsiteX1" fmla="*/ 10551351 w 10554691"/>
              <a:gd name="connsiteY1" fmla="*/ 69788 h 497238"/>
              <a:gd name="connsiteX2" fmla="*/ 10554691 w 10554691"/>
              <a:gd name="connsiteY2" fmla="*/ 64699 h 497238"/>
              <a:gd name="connsiteX3" fmla="*/ 10274940 w 10554691"/>
              <a:gd name="connsiteY3" fmla="*/ 157505 h 497238"/>
              <a:gd name="connsiteX4" fmla="*/ 1062516 w 10554691"/>
              <a:gd name="connsiteY4" fmla="*/ 158828 h 497238"/>
              <a:gd name="connsiteX5" fmla="*/ 482593 w 10554691"/>
              <a:gd name="connsiteY5" fmla="*/ 497238 h 497238"/>
              <a:gd name="connsiteX6" fmla="*/ 571 w 10554691"/>
              <a:gd name="connsiteY6" fmla="*/ 171359 h 497238"/>
              <a:gd name="connsiteX7" fmla="*/ 433 w 10554691"/>
              <a:gd name="connsiteY7" fmla="*/ 75754 h 497238"/>
              <a:gd name="connsiteX0" fmla="*/ 433 w 10554691"/>
              <a:gd name="connsiteY0" fmla="*/ 60438 h 481922"/>
              <a:gd name="connsiteX1" fmla="*/ 10551351 w 10554691"/>
              <a:gd name="connsiteY1" fmla="*/ 54472 h 481922"/>
              <a:gd name="connsiteX2" fmla="*/ 10554691 w 10554691"/>
              <a:gd name="connsiteY2" fmla="*/ 49383 h 481922"/>
              <a:gd name="connsiteX3" fmla="*/ 10274940 w 10554691"/>
              <a:gd name="connsiteY3" fmla="*/ 142189 h 481922"/>
              <a:gd name="connsiteX4" fmla="*/ 1062516 w 10554691"/>
              <a:gd name="connsiteY4" fmla="*/ 143512 h 481922"/>
              <a:gd name="connsiteX5" fmla="*/ 482593 w 10554691"/>
              <a:gd name="connsiteY5" fmla="*/ 481922 h 481922"/>
              <a:gd name="connsiteX6" fmla="*/ 571 w 10554691"/>
              <a:gd name="connsiteY6" fmla="*/ 156043 h 481922"/>
              <a:gd name="connsiteX7" fmla="*/ 433 w 10554691"/>
              <a:gd name="connsiteY7" fmla="*/ 60438 h 481922"/>
              <a:gd name="connsiteX0" fmla="*/ 433 w 11661532"/>
              <a:gd name="connsiteY0" fmla="*/ 5966 h 427450"/>
              <a:gd name="connsiteX1" fmla="*/ 10551351 w 11661532"/>
              <a:gd name="connsiteY1" fmla="*/ 0 h 427450"/>
              <a:gd name="connsiteX2" fmla="*/ 10274940 w 11661532"/>
              <a:gd name="connsiteY2" fmla="*/ 87717 h 427450"/>
              <a:gd name="connsiteX3" fmla="*/ 1062516 w 11661532"/>
              <a:gd name="connsiteY3" fmla="*/ 89040 h 427450"/>
              <a:gd name="connsiteX4" fmla="*/ 482593 w 11661532"/>
              <a:gd name="connsiteY4" fmla="*/ 427450 h 427450"/>
              <a:gd name="connsiteX5" fmla="*/ 571 w 11661532"/>
              <a:gd name="connsiteY5" fmla="*/ 101571 h 427450"/>
              <a:gd name="connsiteX6" fmla="*/ 433 w 11661532"/>
              <a:gd name="connsiteY6" fmla="*/ 5966 h 427450"/>
              <a:gd name="connsiteX0" fmla="*/ 433 w 11071037"/>
              <a:gd name="connsiteY0" fmla="*/ 6015 h 427499"/>
              <a:gd name="connsiteX1" fmla="*/ 10551351 w 11071037"/>
              <a:gd name="connsiteY1" fmla="*/ 49 h 427499"/>
              <a:gd name="connsiteX2" fmla="*/ 10274940 w 11071037"/>
              <a:gd name="connsiteY2" fmla="*/ 87766 h 427499"/>
              <a:gd name="connsiteX3" fmla="*/ 1062516 w 11071037"/>
              <a:gd name="connsiteY3" fmla="*/ 89089 h 427499"/>
              <a:gd name="connsiteX4" fmla="*/ 482593 w 11071037"/>
              <a:gd name="connsiteY4" fmla="*/ 427499 h 427499"/>
              <a:gd name="connsiteX5" fmla="*/ 571 w 11071037"/>
              <a:gd name="connsiteY5" fmla="*/ 101620 h 427499"/>
              <a:gd name="connsiteX6" fmla="*/ 433 w 11071037"/>
              <a:gd name="connsiteY6" fmla="*/ 6015 h 427499"/>
              <a:gd name="connsiteX0" fmla="*/ 433 w 11057538"/>
              <a:gd name="connsiteY0" fmla="*/ 5966 h 427450"/>
              <a:gd name="connsiteX1" fmla="*/ 10551351 w 11057538"/>
              <a:gd name="connsiteY1" fmla="*/ 0 h 427450"/>
              <a:gd name="connsiteX2" fmla="*/ 10274940 w 11057538"/>
              <a:gd name="connsiteY2" fmla="*/ 87717 h 427450"/>
              <a:gd name="connsiteX3" fmla="*/ 1062516 w 11057538"/>
              <a:gd name="connsiteY3" fmla="*/ 89040 h 427450"/>
              <a:gd name="connsiteX4" fmla="*/ 482593 w 11057538"/>
              <a:gd name="connsiteY4" fmla="*/ 427450 h 427450"/>
              <a:gd name="connsiteX5" fmla="*/ 571 w 11057538"/>
              <a:gd name="connsiteY5" fmla="*/ 101571 h 427450"/>
              <a:gd name="connsiteX6" fmla="*/ 433 w 11057538"/>
              <a:gd name="connsiteY6" fmla="*/ 5966 h 427450"/>
              <a:gd name="connsiteX0" fmla="*/ 433 w 10551351"/>
              <a:gd name="connsiteY0" fmla="*/ 5966 h 427450"/>
              <a:gd name="connsiteX1" fmla="*/ 10551351 w 10551351"/>
              <a:gd name="connsiteY1" fmla="*/ 0 h 427450"/>
              <a:gd name="connsiteX2" fmla="*/ 10274940 w 10551351"/>
              <a:gd name="connsiteY2" fmla="*/ 87717 h 427450"/>
              <a:gd name="connsiteX3" fmla="*/ 1062516 w 10551351"/>
              <a:gd name="connsiteY3" fmla="*/ 89040 h 427450"/>
              <a:gd name="connsiteX4" fmla="*/ 482593 w 10551351"/>
              <a:gd name="connsiteY4" fmla="*/ 427450 h 427450"/>
              <a:gd name="connsiteX5" fmla="*/ 571 w 10551351"/>
              <a:gd name="connsiteY5" fmla="*/ 101571 h 427450"/>
              <a:gd name="connsiteX6" fmla="*/ 433 w 10551351"/>
              <a:gd name="connsiteY6" fmla="*/ 5966 h 427450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0 w 11177990"/>
              <a:gd name="connsiteY0" fmla="*/ 2791 h 341725"/>
              <a:gd name="connsiteX1" fmla="*/ 11177990 w 11177990"/>
              <a:gd name="connsiteY1" fmla="*/ 0 h 341725"/>
              <a:gd name="connsiteX2" fmla="*/ 10901579 w 11177990"/>
              <a:gd name="connsiteY2" fmla="*/ 87717 h 341725"/>
              <a:gd name="connsiteX3" fmla="*/ 1689155 w 11177990"/>
              <a:gd name="connsiteY3" fmla="*/ 89040 h 341725"/>
              <a:gd name="connsiteX4" fmla="*/ 1109232 w 11177990"/>
              <a:gd name="connsiteY4" fmla="*/ 341725 h 341725"/>
              <a:gd name="connsiteX5" fmla="*/ 627210 w 11177990"/>
              <a:gd name="connsiteY5" fmla="*/ 101571 h 341725"/>
              <a:gd name="connsiteX6" fmla="*/ 0 w 11177990"/>
              <a:gd name="connsiteY6" fmla="*/ 2791 h 341725"/>
              <a:gd name="connsiteX0" fmla="*/ 780014 w 11958004"/>
              <a:gd name="connsiteY0" fmla="*/ 2791 h 341725"/>
              <a:gd name="connsiteX1" fmla="*/ 11958004 w 11958004"/>
              <a:gd name="connsiteY1" fmla="*/ 0 h 341725"/>
              <a:gd name="connsiteX2" fmla="*/ 11681593 w 11958004"/>
              <a:gd name="connsiteY2" fmla="*/ 87717 h 341725"/>
              <a:gd name="connsiteX3" fmla="*/ 2469169 w 11958004"/>
              <a:gd name="connsiteY3" fmla="*/ 89040 h 341725"/>
              <a:gd name="connsiteX4" fmla="*/ 1889246 w 11958004"/>
              <a:gd name="connsiteY4" fmla="*/ 341725 h 341725"/>
              <a:gd name="connsiteX5" fmla="*/ 1407224 w 11958004"/>
              <a:gd name="connsiteY5" fmla="*/ 101571 h 341725"/>
              <a:gd name="connsiteX6" fmla="*/ 998158 w 11958004"/>
              <a:gd name="connsiteY6" fmla="*/ 40093 h 341725"/>
              <a:gd name="connsiteX7" fmla="*/ 780014 w 11958004"/>
              <a:gd name="connsiteY7" fmla="*/ 2791 h 341725"/>
              <a:gd name="connsiteX0" fmla="*/ 758495 w 11936485"/>
              <a:gd name="connsiteY0" fmla="*/ 2791 h 341725"/>
              <a:gd name="connsiteX1" fmla="*/ 11936485 w 11936485"/>
              <a:gd name="connsiteY1" fmla="*/ 0 h 341725"/>
              <a:gd name="connsiteX2" fmla="*/ 11660074 w 11936485"/>
              <a:gd name="connsiteY2" fmla="*/ 87717 h 341725"/>
              <a:gd name="connsiteX3" fmla="*/ 2447650 w 11936485"/>
              <a:gd name="connsiteY3" fmla="*/ 89040 h 341725"/>
              <a:gd name="connsiteX4" fmla="*/ 1867727 w 11936485"/>
              <a:gd name="connsiteY4" fmla="*/ 341725 h 341725"/>
              <a:gd name="connsiteX5" fmla="*/ 1385705 w 11936485"/>
              <a:gd name="connsiteY5" fmla="*/ 101571 h 341725"/>
              <a:gd name="connsiteX6" fmla="*/ 976639 w 11936485"/>
              <a:gd name="connsiteY6" fmla="*/ 40093 h 341725"/>
              <a:gd name="connsiteX7" fmla="*/ 758495 w 11936485"/>
              <a:gd name="connsiteY7" fmla="*/ 2791 h 341725"/>
              <a:gd name="connsiteX0" fmla="*/ 0 w 11177990"/>
              <a:gd name="connsiteY0" fmla="*/ 2791 h 341725"/>
              <a:gd name="connsiteX1" fmla="*/ 11177990 w 11177990"/>
              <a:gd name="connsiteY1" fmla="*/ 0 h 341725"/>
              <a:gd name="connsiteX2" fmla="*/ 10901579 w 11177990"/>
              <a:gd name="connsiteY2" fmla="*/ 87717 h 341725"/>
              <a:gd name="connsiteX3" fmla="*/ 1689155 w 11177990"/>
              <a:gd name="connsiteY3" fmla="*/ 89040 h 341725"/>
              <a:gd name="connsiteX4" fmla="*/ 1109232 w 11177990"/>
              <a:gd name="connsiteY4" fmla="*/ 341725 h 341725"/>
              <a:gd name="connsiteX5" fmla="*/ 627210 w 11177990"/>
              <a:gd name="connsiteY5" fmla="*/ 101571 h 341725"/>
              <a:gd name="connsiteX6" fmla="*/ 218144 w 11177990"/>
              <a:gd name="connsiteY6" fmla="*/ 40093 h 341725"/>
              <a:gd name="connsiteX7" fmla="*/ 0 w 11177990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94068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94068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94068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103593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567427 w 11179321"/>
              <a:gd name="connsiteY2" fmla="*/ 90892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103593 h 341725"/>
              <a:gd name="connsiteX7" fmla="*/ 1331 w 11179321"/>
              <a:gd name="connsiteY7" fmla="*/ 2791 h 341725"/>
              <a:gd name="connsiteX0" fmla="*/ 1331 w 10600099"/>
              <a:gd name="connsiteY0" fmla="*/ 2791 h 341725"/>
              <a:gd name="connsiteX1" fmla="*/ 10561656 w 10600099"/>
              <a:gd name="connsiteY1" fmla="*/ 0 h 341725"/>
              <a:gd name="connsiteX2" fmla="*/ 10567427 w 10600099"/>
              <a:gd name="connsiteY2" fmla="*/ 90892 h 341725"/>
              <a:gd name="connsiteX3" fmla="*/ 1690486 w 10600099"/>
              <a:gd name="connsiteY3" fmla="*/ 89040 h 341725"/>
              <a:gd name="connsiteX4" fmla="*/ 1110563 w 10600099"/>
              <a:gd name="connsiteY4" fmla="*/ 341725 h 341725"/>
              <a:gd name="connsiteX5" fmla="*/ 628541 w 10600099"/>
              <a:gd name="connsiteY5" fmla="*/ 101571 h 341725"/>
              <a:gd name="connsiteX6" fmla="*/ 0 w 10600099"/>
              <a:gd name="connsiteY6" fmla="*/ 103593 h 341725"/>
              <a:gd name="connsiteX7" fmla="*/ 1331 w 10600099"/>
              <a:gd name="connsiteY7" fmla="*/ 2791 h 341725"/>
              <a:gd name="connsiteX0" fmla="*/ 1331 w 10567427"/>
              <a:gd name="connsiteY0" fmla="*/ 2791 h 341725"/>
              <a:gd name="connsiteX1" fmla="*/ 10561656 w 10567427"/>
              <a:gd name="connsiteY1" fmla="*/ 0 h 341725"/>
              <a:gd name="connsiteX2" fmla="*/ 10567427 w 10567427"/>
              <a:gd name="connsiteY2" fmla="*/ 90892 h 341725"/>
              <a:gd name="connsiteX3" fmla="*/ 1690486 w 10567427"/>
              <a:gd name="connsiteY3" fmla="*/ 89040 h 341725"/>
              <a:gd name="connsiteX4" fmla="*/ 1110563 w 10567427"/>
              <a:gd name="connsiteY4" fmla="*/ 341725 h 341725"/>
              <a:gd name="connsiteX5" fmla="*/ 628541 w 10567427"/>
              <a:gd name="connsiteY5" fmla="*/ 101571 h 341725"/>
              <a:gd name="connsiteX6" fmla="*/ 0 w 10567427"/>
              <a:gd name="connsiteY6" fmla="*/ 103593 h 341725"/>
              <a:gd name="connsiteX7" fmla="*/ 1331 w 10567427"/>
              <a:gd name="connsiteY7" fmla="*/ 2791 h 341725"/>
              <a:gd name="connsiteX0" fmla="*/ 1331 w 10561687"/>
              <a:gd name="connsiteY0" fmla="*/ 2791 h 341725"/>
              <a:gd name="connsiteX1" fmla="*/ 10561656 w 10561687"/>
              <a:gd name="connsiteY1" fmla="*/ 0 h 341725"/>
              <a:gd name="connsiteX2" fmla="*/ 10561157 w 10561687"/>
              <a:gd name="connsiteY2" fmla="*/ 90892 h 341725"/>
              <a:gd name="connsiteX3" fmla="*/ 1690486 w 10561687"/>
              <a:gd name="connsiteY3" fmla="*/ 89040 h 341725"/>
              <a:gd name="connsiteX4" fmla="*/ 1110563 w 10561687"/>
              <a:gd name="connsiteY4" fmla="*/ 341725 h 341725"/>
              <a:gd name="connsiteX5" fmla="*/ 628541 w 10561687"/>
              <a:gd name="connsiteY5" fmla="*/ 101571 h 341725"/>
              <a:gd name="connsiteX6" fmla="*/ 0 w 10561687"/>
              <a:gd name="connsiteY6" fmla="*/ 103593 h 341725"/>
              <a:gd name="connsiteX7" fmla="*/ 1331 w 10561687"/>
              <a:gd name="connsiteY7" fmla="*/ 2791 h 341725"/>
              <a:gd name="connsiteX0" fmla="*/ 1331 w 10562072"/>
              <a:gd name="connsiteY0" fmla="*/ 2791 h 341725"/>
              <a:gd name="connsiteX1" fmla="*/ 10561656 w 10562072"/>
              <a:gd name="connsiteY1" fmla="*/ 0 h 341725"/>
              <a:gd name="connsiteX2" fmla="*/ 10561157 w 10562072"/>
              <a:gd name="connsiteY2" fmla="*/ 90892 h 341725"/>
              <a:gd name="connsiteX3" fmla="*/ 1690486 w 10562072"/>
              <a:gd name="connsiteY3" fmla="*/ 89040 h 341725"/>
              <a:gd name="connsiteX4" fmla="*/ 1110563 w 10562072"/>
              <a:gd name="connsiteY4" fmla="*/ 341725 h 341725"/>
              <a:gd name="connsiteX5" fmla="*/ 628541 w 10562072"/>
              <a:gd name="connsiteY5" fmla="*/ 101571 h 341725"/>
              <a:gd name="connsiteX6" fmla="*/ 0 w 10562072"/>
              <a:gd name="connsiteY6" fmla="*/ 103593 h 341725"/>
              <a:gd name="connsiteX7" fmla="*/ 1331 w 10562072"/>
              <a:gd name="connsiteY7" fmla="*/ 2791 h 341725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1690486 w 10562072"/>
              <a:gd name="connsiteY3" fmla="*/ 89040 h 887696"/>
              <a:gd name="connsiteX4" fmla="*/ 1180889 w 10562072"/>
              <a:gd name="connsiteY4" fmla="*/ 887696 h 887696"/>
              <a:gd name="connsiteX5" fmla="*/ 628541 w 10562072"/>
              <a:gd name="connsiteY5" fmla="*/ 101571 h 887696"/>
              <a:gd name="connsiteX6" fmla="*/ 0 w 10562072"/>
              <a:gd name="connsiteY6" fmla="*/ 103593 h 887696"/>
              <a:gd name="connsiteX7" fmla="*/ 1331 w 10562072"/>
              <a:gd name="connsiteY7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628541 w 10562072"/>
              <a:gd name="connsiteY5" fmla="*/ 101571 h 887696"/>
              <a:gd name="connsiteX6" fmla="*/ 0 w 10562072"/>
              <a:gd name="connsiteY6" fmla="*/ 103593 h 887696"/>
              <a:gd name="connsiteX7" fmla="*/ 1331 w 10562072"/>
              <a:gd name="connsiteY7" fmla="*/ 2791 h 887696"/>
              <a:gd name="connsiteX0" fmla="*/ 1331 w 10562072"/>
              <a:gd name="connsiteY0" fmla="*/ 2791 h 887702"/>
              <a:gd name="connsiteX1" fmla="*/ 10561656 w 10562072"/>
              <a:gd name="connsiteY1" fmla="*/ 0 h 887702"/>
              <a:gd name="connsiteX2" fmla="*/ 10561157 w 10562072"/>
              <a:gd name="connsiteY2" fmla="*/ 90892 h 887702"/>
              <a:gd name="connsiteX3" fmla="*/ 2317558 w 10562072"/>
              <a:gd name="connsiteY3" fmla="*/ 89040 h 887702"/>
              <a:gd name="connsiteX4" fmla="*/ 1180889 w 10562072"/>
              <a:gd name="connsiteY4" fmla="*/ 887696 h 887702"/>
              <a:gd name="connsiteX5" fmla="*/ 0 w 10562072"/>
              <a:gd name="connsiteY5" fmla="*/ 103593 h 887702"/>
              <a:gd name="connsiteX6" fmla="*/ 1331 w 10562072"/>
              <a:gd name="connsiteY6" fmla="*/ 2791 h 887702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0 w 10568342"/>
              <a:gd name="connsiteY0" fmla="*/ 0 h 2916892"/>
              <a:gd name="connsiteX1" fmla="*/ 10567926 w 10568342"/>
              <a:gd name="connsiteY1" fmla="*/ 2029196 h 2916892"/>
              <a:gd name="connsiteX2" fmla="*/ 10567427 w 10568342"/>
              <a:gd name="connsiteY2" fmla="*/ 2120088 h 2916892"/>
              <a:gd name="connsiteX3" fmla="*/ 2323828 w 10568342"/>
              <a:gd name="connsiteY3" fmla="*/ 2118236 h 2916892"/>
              <a:gd name="connsiteX4" fmla="*/ 1187159 w 10568342"/>
              <a:gd name="connsiteY4" fmla="*/ 2916892 h 2916892"/>
              <a:gd name="connsiteX5" fmla="*/ 6270 w 10568342"/>
              <a:gd name="connsiteY5" fmla="*/ 2132789 h 2916892"/>
              <a:gd name="connsiteX6" fmla="*/ 0 w 10568342"/>
              <a:gd name="connsiteY6" fmla="*/ 0 h 2916892"/>
              <a:gd name="connsiteX0" fmla="*/ 0 w 10575943"/>
              <a:gd name="connsiteY0" fmla="*/ 0 h 2955377"/>
              <a:gd name="connsiteX1" fmla="*/ 10575527 w 10575943"/>
              <a:gd name="connsiteY1" fmla="*/ 2067681 h 2955377"/>
              <a:gd name="connsiteX2" fmla="*/ 10575028 w 10575943"/>
              <a:gd name="connsiteY2" fmla="*/ 2158573 h 2955377"/>
              <a:gd name="connsiteX3" fmla="*/ 2331429 w 10575943"/>
              <a:gd name="connsiteY3" fmla="*/ 2156721 h 2955377"/>
              <a:gd name="connsiteX4" fmla="*/ 1194760 w 10575943"/>
              <a:gd name="connsiteY4" fmla="*/ 2955377 h 2955377"/>
              <a:gd name="connsiteX5" fmla="*/ 13871 w 10575943"/>
              <a:gd name="connsiteY5" fmla="*/ 2171274 h 2955377"/>
              <a:gd name="connsiteX6" fmla="*/ 0 w 10575943"/>
              <a:gd name="connsiteY6" fmla="*/ 0 h 2955377"/>
              <a:gd name="connsiteX0" fmla="*/ 267371 w 10562072"/>
              <a:gd name="connsiteY0" fmla="*/ 0 h 2685985"/>
              <a:gd name="connsiteX1" fmla="*/ 10561656 w 10562072"/>
              <a:gd name="connsiteY1" fmla="*/ 1798289 h 2685985"/>
              <a:gd name="connsiteX2" fmla="*/ 10561157 w 10562072"/>
              <a:gd name="connsiteY2" fmla="*/ 1889181 h 2685985"/>
              <a:gd name="connsiteX3" fmla="*/ 2317558 w 10562072"/>
              <a:gd name="connsiteY3" fmla="*/ 1887329 h 2685985"/>
              <a:gd name="connsiteX4" fmla="*/ 1180889 w 10562072"/>
              <a:gd name="connsiteY4" fmla="*/ 2685985 h 2685985"/>
              <a:gd name="connsiteX5" fmla="*/ 0 w 10562072"/>
              <a:gd name="connsiteY5" fmla="*/ 1901882 h 2685985"/>
              <a:gd name="connsiteX6" fmla="*/ 267371 w 10562072"/>
              <a:gd name="connsiteY6" fmla="*/ 0 h 2685985"/>
              <a:gd name="connsiteX0" fmla="*/ 1331 w 10562072"/>
              <a:gd name="connsiteY0" fmla="*/ 0 h 2955377"/>
              <a:gd name="connsiteX1" fmla="*/ 10561656 w 10562072"/>
              <a:gd name="connsiteY1" fmla="*/ 2067681 h 2955377"/>
              <a:gd name="connsiteX2" fmla="*/ 10561157 w 10562072"/>
              <a:gd name="connsiteY2" fmla="*/ 2158573 h 2955377"/>
              <a:gd name="connsiteX3" fmla="*/ 2317558 w 10562072"/>
              <a:gd name="connsiteY3" fmla="*/ 2156721 h 2955377"/>
              <a:gd name="connsiteX4" fmla="*/ 1180889 w 10562072"/>
              <a:gd name="connsiteY4" fmla="*/ 2955377 h 2955377"/>
              <a:gd name="connsiteX5" fmla="*/ 0 w 10562072"/>
              <a:gd name="connsiteY5" fmla="*/ 2171274 h 2955377"/>
              <a:gd name="connsiteX6" fmla="*/ 1331 w 10562072"/>
              <a:gd name="connsiteY6" fmla="*/ 0 h 2955377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2161364 h 2958168"/>
              <a:gd name="connsiteX3" fmla="*/ 2317558 w 10562072"/>
              <a:gd name="connsiteY3" fmla="*/ 2159512 h 2958168"/>
              <a:gd name="connsiteX4" fmla="*/ 1180889 w 10562072"/>
              <a:gd name="connsiteY4" fmla="*/ 2958168 h 2958168"/>
              <a:gd name="connsiteX5" fmla="*/ 0 w 10562072"/>
              <a:gd name="connsiteY5" fmla="*/ 2174065 h 2958168"/>
              <a:gd name="connsiteX6" fmla="*/ 1331 w 10562072"/>
              <a:gd name="connsiteY6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2161364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1657"/>
              <a:gd name="connsiteY0" fmla="*/ 2791 h 2958168"/>
              <a:gd name="connsiteX1" fmla="*/ 10561655 w 10561657"/>
              <a:gd name="connsiteY1" fmla="*/ 0 h 2958168"/>
              <a:gd name="connsiteX2" fmla="*/ 10469943 w 10561657"/>
              <a:gd name="connsiteY2" fmla="*/ 668161 h 2958168"/>
              <a:gd name="connsiteX3" fmla="*/ 9288594 w 10561657"/>
              <a:gd name="connsiteY3" fmla="*/ 2153103 h 2958168"/>
              <a:gd name="connsiteX4" fmla="*/ 2317558 w 10561657"/>
              <a:gd name="connsiteY4" fmla="*/ 2159512 h 2958168"/>
              <a:gd name="connsiteX5" fmla="*/ 1180889 w 10561657"/>
              <a:gd name="connsiteY5" fmla="*/ 2958168 h 2958168"/>
              <a:gd name="connsiteX6" fmla="*/ 0 w 10561657"/>
              <a:gd name="connsiteY6" fmla="*/ 2174065 h 2958168"/>
              <a:gd name="connsiteX7" fmla="*/ 1331 w 10561657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68641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1655"/>
              <a:gd name="connsiteY0" fmla="*/ 2791 h 2958168"/>
              <a:gd name="connsiteX1" fmla="*/ 10561655 w 10561655"/>
              <a:gd name="connsiteY1" fmla="*/ 0 h 2958168"/>
              <a:gd name="connsiteX2" fmla="*/ 10196302 w 10561655"/>
              <a:gd name="connsiteY2" fmla="*/ 1183855 h 2958168"/>
              <a:gd name="connsiteX3" fmla="*/ 9288594 w 10561655"/>
              <a:gd name="connsiteY3" fmla="*/ 2153103 h 2958168"/>
              <a:gd name="connsiteX4" fmla="*/ 2317558 w 10561655"/>
              <a:gd name="connsiteY4" fmla="*/ 2159512 h 2958168"/>
              <a:gd name="connsiteX5" fmla="*/ 1180889 w 10561655"/>
              <a:gd name="connsiteY5" fmla="*/ 2958168 h 2958168"/>
              <a:gd name="connsiteX6" fmla="*/ 0 w 10561655"/>
              <a:gd name="connsiteY6" fmla="*/ 2174065 h 2958168"/>
              <a:gd name="connsiteX7" fmla="*/ 1331 w 10561655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76338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76338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76338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562072" h="2958168">
                <a:moveTo>
                  <a:pt x="1331" y="2791"/>
                </a:moveTo>
                <a:lnTo>
                  <a:pt x="10561655" y="0"/>
                </a:lnTo>
                <a:cubicBezTo>
                  <a:pt x="10562168" y="67600"/>
                  <a:pt x="10562411" y="1432923"/>
                  <a:pt x="10561157" y="1476338"/>
                </a:cubicBezTo>
                <a:cubicBezTo>
                  <a:pt x="10083761" y="2148347"/>
                  <a:pt x="9705180" y="2158423"/>
                  <a:pt x="9288594" y="2153103"/>
                </a:cubicBezTo>
                <a:lnTo>
                  <a:pt x="2317558" y="2159512"/>
                </a:lnTo>
                <a:cubicBezTo>
                  <a:pt x="1740344" y="2192654"/>
                  <a:pt x="1372498" y="2495346"/>
                  <a:pt x="1180889" y="2958168"/>
                </a:cubicBezTo>
                <a:cubicBezTo>
                  <a:pt x="882535" y="2254391"/>
                  <a:pt x="278640" y="2173187"/>
                  <a:pt x="0" y="2174065"/>
                </a:cubicBezTo>
                <a:cubicBezTo>
                  <a:pt x="2067" y="2138552"/>
                  <a:pt x="2603" y="98373"/>
                  <a:pt x="1331" y="2791"/>
                </a:cubicBezTo>
                <a:close/>
              </a:path>
            </a:pathLst>
          </a:custGeom>
          <a:solidFill>
            <a:schemeClr val="bg1"/>
          </a:solidFill>
          <a:ln w="12700" cmpd="sng" algn="ctr">
            <a:noFill/>
            <a:miter lim="800000"/>
            <a:headEnd/>
            <a:tailEnd/>
          </a:ln>
          <a:effectLst>
            <a:outerShdw blurRad="1905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lIns="33059" tIns="42976" rIns="33059" bIns="42976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000" dirty="0" smtClean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8" name="Rectangle 17"/>
          <p:cNvSpPr/>
          <p:nvPr userDrawn="1">
            <p:custDataLst>
              <p:tags r:id="rId3"/>
            </p:custDataLst>
          </p:nvPr>
        </p:nvSpPr>
        <p:spPr>
          <a:xfrm>
            <a:off x="0" y="6311265"/>
            <a:ext cx="9906000" cy="5467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3969" tIns="41985" rIns="83969" bIns="41985" rtlCol="0" anchor="ctr"/>
          <a:lstStyle/>
          <a:p>
            <a:pPr algn="ctr"/>
            <a:endParaRPr lang="en-US" sz="1300" dirty="0" smtClean="0"/>
          </a:p>
        </p:txBody>
      </p:sp>
      <p:graphicFrame>
        <p:nvGraphicFramePr>
          <p:cNvPr id="5" name="Object 4" hidden="1"/>
          <p:cNvGraphicFramePr>
            <a:graphicFrameLocks noChangeAspect="1"/>
          </p:cNvGraphicFramePr>
          <p:nvPr>
            <p:custDataLst>
              <p:tags r:id="rId4"/>
            </p:custDataLst>
          </p:nvPr>
        </p:nvGraphicFramePr>
        <p:xfrm>
          <a:off x="1" y="0"/>
          <a:ext cx="158750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7536" name="think-cell Slide" r:id="rId8" imgW="360" imgH="360" progId="">
                  <p:embed/>
                </p:oleObj>
              </mc:Choice>
              <mc:Fallback>
                <p:oleObj name="think-cell Slide" r:id="rId8" imgW="360" imgH="360" progId="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" y="0"/>
                        <a:ext cx="158750" cy="158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3" name="Picture 19" descr="D:\Users\bkp\My Work\TEMPLATES\LOGO Library\Capgemini_Logo_Set\Logo_Capgemini_RGB_eMedia.png"/>
          <p:cNvPicPr>
            <a:picLocks noChangeAspect="1" noChangeArrowheads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419" y="643394"/>
            <a:ext cx="2880360" cy="667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3" descr="D:\Users\bkp\My Work\TEMPLATES\LOGO Library\Capgemini_Logo_Set\Slogan_PMRC_cmyk_Capgemini.png"/>
          <p:cNvPicPr>
            <a:picLocks noChangeAspect="1" noChangeArrowheads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7615" y="6466486"/>
            <a:ext cx="2880360" cy="236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Subtitle 2"/>
          <p:cNvSpPr>
            <a:spLocks noGrp="1"/>
          </p:cNvSpPr>
          <p:nvPr>
            <p:ph type="subTitle" idx="1" hasCustomPrompt="1"/>
            <p:custDataLst>
              <p:tags r:id="rId5"/>
            </p:custDataLst>
          </p:nvPr>
        </p:nvSpPr>
        <p:spPr>
          <a:xfrm>
            <a:off x="795915" y="4622061"/>
            <a:ext cx="4541230" cy="290793"/>
          </a:xfrm>
          <a:effectLst>
            <a:outerShdw blurRad="38100" dist="25400" dir="2700000" algn="tl" rotWithShape="0">
              <a:prstClr val="black">
                <a:alpha val="75000"/>
              </a:prstClr>
            </a:outerShdw>
          </a:effectLst>
        </p:spPr>
        <p:txBody>
          <a:bodyPr lIns="0" tIns="33059" rIns="33059" bIns="33059"/>
          <a:lstStyle>
            <a:lvl1pPr marL="0" indent="0" algn="l">
              <a:buNone/>
              <a:defRPr sz="1800" b="0">
                <a:solidFill>
                  <a:schemeClr val="bg1"/>
                </a:solidFill>
                <a:latin typeface="+mn-lt"/>
              </a:defRPr>
            </a:lvl1pPr>
            <a:lvl2pPr marL="4571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1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3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Location, Date, Author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CX VI_B2B_Stravos-Antonio_RGB_doc_large.jpg"/>
          <p:cNvPicPr>
            <a:picLocks noChangeAspect="1"/>
          </p:cNvPicPr>
          <p:nvPr userDrawn="1"/>
        </p:nvPicPr>
        <p:blipFill>
          <a:blip r:embed="rId7" cstate="print"/>
          <a:srcRect b="13908"/>
          <a:stretch>
            <a:fillRect/>
          </a:stretch>
        </p:blipFill>
        <p:spPr>
          <a:xfrm flipH="1">
            <a:off x="0" y="1330727"/>
            <a:ext cx="9906000" cy="5163591"/>
          </a:xfrm>
          <a:prstGeom prst="rect">
            <a:avLst/>
          </a:prstGeom>
        </p:spPr>
      </p:pic>
      <p:sp>
        <p:nvSpPr>
          <p:cNvPr id="17" name="Rectangle 7"/>
          <p:cNvSpPr/>
          <p:nvPr userDrawn="1">
            <p:custDataLst>
              <p:tags r:id="rId2"/>
            </p:custDataLst>
          </p:nvPr>
        </p:nvSpPr>
        <p:spPr bwMode="auto">
          <a:xfrm>
            <a:off x="-2053" y="0"/>
            <a:ext cx="9908053" cy="2683033"/>
          </a:xfrm>
          <a:custGeom>
            <a:avLst/>
            <a:gdLst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0 w 10685085"/>
              <a:gd name="connsiteY3" fmla="*/ 684481 h 684481"/>
              <a:gd name="connsiteX4" fmla="*/ 0 w 10685085"/>
              <a:gd name="connsiteY4" fmla="*/ 0 h 684481"/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525849 w 10685085"/>
              <a:gd name="connsiteY3" fmla="*/ 678410 h 684481"/>
              <a:gd name="connsiteX4" fmla="*/ 0 w 10685085"/>
              <a:gd name="connsiteY4" fmla="*/ 684481 h 684481"/>
              <a:gd name="connsiteX5" fmla="*/ 0 w 10685085"/>
              <a:gd name="connsiteY5" fmla="*/ 0 h 684481"/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1063736 w 10685085"/>
              <a:gd name="connsiteY3" fmla="*/ 670939 h 684481"/>
              <a:gd name="connsiteX4" fmla="*/ 525849 w 10685085"/>
              <a:gd name="connsiteY4" fmla="*/ 678410 h 684481"/>
              <a:gd name="connsiteX5" fmla="*/ 0 w 10685085"/>
              <a:gd name="connsiteY5" fmla="*/ 684481 h 684481"/>
              <a:gd name="connsiteX6" fmla="*/ 0 w 10685085"/>
              <a:gd name="connsiteY6" fmla="*/ 0 h 684481"/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1063736 w 10685085"/>
              <a:gd name="connsiteY3" fmla="*/ 670939 h 684481"/>
              <a:gd name="connsiteX4" fmla="*/ 525849 w 10685085"/>
              <a:gd name="connsiteY4" fmla="*/ 678410 h 684481"/>
              <a:gd name="connsiteX5" fmla="*/ 0 w 10685085"/>
              <a:gd name="connsiteY5" fmla="*/ 684481 h 684481"/>
              <a:gd name="connsiteX6" fmla="*/ 0 w 10685085"/>
              <a:gd name="connsiteY6" fmla="*/ 0 h 684481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157465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157465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157465 w 10685085"/>
              <a:gd name="connsiteY4" fmla="*/ 670939 h 1022049"/>
              <a:gd name="connsiteX5" fmla="*/ 533320 w 10685085"/>
              <a:gd name="connsiteY5" fmla="*/ 1022049 h 1022049"/>
              <a:gd name="connsiteX6" fmla="*/ 23183 w 10685085"/>
              <a:gd name="connsiteY6" fmla="*/ 684481 h 1022049"/>
              <a:gd name="connsiteX7" fmla="*/ 0 w 10685085"/>
              <a:gd name="connsiteY7" fmla="*/ 0 h 1022049"/>
              <a:gd name="connsiteX0" fmla="*/ 0 w 10673494"/>
              <a:gd name="connsiteY0" fmla="*/ 5825 h 1022049"/>
              <a:gd name="connsiteX1" fmla="*/ 10673494 w 10673494"/>
              <a:gd name="connsiteY1" fmla="*/ 0 h 1022049"/>
              <a:gd name="connsiteX2" fmla="*/ 10673494 w 10673494"/>
              <a:gd name="connsiteY2" fmla="*/ 303491 h 1022049"/>
              <a:gd name="connsiteX3" fmla="*/ 10211167 w 10673494"/>
              <a:gd name="connsiteY3" fmla="*/ 678410 h 1022049"/>
              <a:gd name="connsiteX4" fmla="*/ 1145874 w 10673494"/>
              <a:gd name="connsiteY4" fmla="*/ 670939 h 1022049"/>
              <a:gd name="connsiteX5" fmla="*/ 521729 w 10673494"/>
              <a:gd name="connsiteY5" fmla="*/ 1022049 h 1022049"/>
              <a:gd name="connsiteX6" fmla="*/ 11592 w 10673494"/>
              <a:gd name="connsiteY6" fmla="*/ 684481 h 1022049"/>
              <a:gd name="connsiteX7" fmla="*/ 0 w 10673494"/>
              <a:gd name="connsiteY7" fmla="*/ 5825 h 1022049"/>
              <a:gd name="connsiteX0" fmla="*/ 0 w 10673494"/>
              <a:gd name="connsiteY0" fmla="*/ 0 h 1045351"/>
              <a:gd name="connsiteX1" fmla="*/ 10673494 w 10673494"/>
              <a:gd name="connsiteY1" fmla="*/ 23302 h 1045351"/>
              <a:gd name="connsiteX2" fmla="*/ 10673494 w 10673494"/>
              <a:gd name="connsiteY2" fmla="*/ 326793 h 1045351"/>
              <a:gd name="connsiteX3" fmla="*/ 10211167 w 10673494"/>
              <a:gd name="connsiteY3" fmla="*/ 701712 h 1045351"/>
              <a:gd name="connsiteX4" fmla="*/ 1145874 w 10673494"/>
              <a:gd name="connsiteY4" fmla="*/ 694241 h 1045351"/>
              <a:gd name="connsiteX5" fmla="*/ 521729 w 10673494"/>
              <a:gd name="connsiteY5" fmla="*/ 1045351 h 1045351"/>
              <a:gd name="connsiteX6" fmla="*/ 11592 w 10673494"/>
              <a:gd name="connsiteY6" fmla="*/ 707783 h 1045351"/>
              <a:gd name="connsiteX7" fmla="*/ 0 w 10673494"/>
              <a:gd name="connsiteY7" fmla="*/ 0 h 1045351"/>
              <a:gd name="connsiteX0" fmla="*/ 0 w 10667698"/>
              <a:gd name="connsiteY0" fmla="*/ 0 h 1027875"/>
              <a:gd name="connsiteX1" fmla="*/ 10667698 w 10667698"/>
              <a:gd name="connsiteY1" fmla="*/ 5826 h 1027875"/>
              <a:gd name="connsiteX2" fmla="*/ 10667698 w 10667698"/>
              <a:gd name="connsiteY2" fmla="*/ 309317 h 1027875"/>
              <a:gd name="connsiteX3" fmla="*/ 10205371 w 10667698"/>
              <a:gd name="connsiteY3" fmla="*/ 684236 h 1027875"/>
              <a:gd name="connsiteX4" fmla="*/ 1140078 w 10667698"/>
              <a:gd name="connsiteY4" fmla="*/ 676765 h 1027875"/>
              <a:gd name="connsiteX5" fmla="*/ 515933 w 10667698"/>
              <a:gd name="connsiteY5" fmla="*/ 1027875 h 1027875"/>
              <a:gd name="connsiteX6" fmla="*/ 5796 w 10667698"/>
              <a:gd name="connsiteY6" fmla="*/ 690307 h 1027875"/>
              <a:gd name="connsiteX7" fmla="*/ 0 w 10667698"/>
              <a:gd name="connsiteY7" fmla="*/ 0 h 1027875"/>
              <a:gd name="connsiteX0" fmla="*/ 5796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4282 w 10661902"/>
              <a:gd name="connsiteY4" fmla="*/ 676765 h 1027875"/>
              <a:gd name="connsiteX5" fmla="*/ 510137 w 10661902"/>
              <a:gd name="connsiteY5" fmla="*/ 1027875 h 1027875"/>
              <a:gd name="connsiteX6" fmla="*/ 0 w 10661902"/>
              <a:gd name="connsiteY6" fmla="*/ 690307 h 1027875"/>
              <a:gd name="connsiteX7" fmla="*/ 5796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4282 w 10661902"/>
              <a:gd name="connsiteY4" fmla="*/ 676765 h 1027875"/>
              <a:gd name="connsiteX5" fmla="*/ 510137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4282 w 10661902"/>
              <a:gd name="connsiteY4" fmla="*/ 676765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7441 w 10661902"/>
              <a:gd name="connsiteY4" fmla="*/ 689465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3758 w 10661902"/>
              <a:gd name="connsiteY4" fmla="*/ 62914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0 w 10661901"/>
              <a:gd name="connsiteY0" fmla="*/ 0 h 1027875"/>
              <a:gd name="connsiteX1" fmla="*/ 10661901 w 10661901"/>
              <a:gd name="connsiteY1" fmla="*/ 5826 h 1027875"/>
              <a:gd name="connsiteX2" fmla="*/ 10661901 w 10661901"/>
              <a:gd name="connsiteY2" fmla="*/ 309317 h 1027875"/>
              <a:gd name="connsiteX3" fmla="*/ 10199574 w 10661901"/>
              <a:gd name="connsiteY3" fmla="*/ 684236 h 1027875"/>
              <a:gd name="connsiteX4" fmla="*/ 1140598 w 10661901"/>
              <a:gd name="connsiteY4" fmla="*/ 686290 h 1027875"/>
              <a:gd name="connsiteX5" fmla="*/ 560675 w 10661901"/>
              <a:gd name="connsiteY5" fmla="*/ 1027875 h 1027875"/>
              <a:gd name="connsiteX6" fmla="*/ 3158 w 10661901"/>
              <a:gd name="connsiteY6" fmla="*/ 674432 h 1027875"/>
              <a:gd name="connsiteX7" fmla="*/ 0 w 10661901"/>
              <a:gd name="connsiteY7" fmla="*/ 0 h 1027875"/>
              <a:gd name="connsiteX0" fmla="*/ 0 w 10661901"/>
              <a:gd name="connsiteY0" fmla="*/ 0 h 1027875"/>
              <a:gd name="connsiteX1" fmla="*/ 10661901 w 10661901"/>
              <a:gd name="connsiteY1" fmla="*/ 5826 h 1027875"/>
              <a:gd name="connsiteX2" fmla="*/ 10661901 w 10661901"/>
              <a:gd name="connsiteY2" fmla="*/ 309317 h 1027875"/>
              <a:gd name="connsiteX3" fmla="*/ 10199574 w 10661901"/>
              <a:gd name="connsiteY3" fmla="*/ 684236 h 1027875"/>
              <a:gd name="connsiteX4" fmla="*/ 1140598 w 10661901"/>
              <a:gd name="connsiteY4" fmla="*/ 686290 h 1027875"/>
              <a:gd name="connsiteX5" fmla="*/ 560675 w 10661901"/>
              <a:gd name="connsiteY5" fmla="*/ 1027875 h 1027875"/>
              <a:gd name="connsiteX6" fmla="*/ 3158 w 10661901"/>
              <a:gd name="connsiteY6" fmla="*/ 683957 h 1027875"/>
              <a:gd name="connsiteX7" fmla="*/ 0 w 10661901"/>
              <a:gd name="connsiteY7" fmla="*/ 0 h 1027875"/>
              <a:gd name="connsiteX0" fmla="*/ 0 w 10710088"/>
              <a:gd name="connsiteY0" fmla="*/ 0 h 1027875"/>
              <a:gd name="connsiteX1" fmla="*/ 10661901 w 10710088"/>
              <a:gd name="connsiteY1" fmla="*/ 5826 h 1027875"/>
              <a:gd name="connsiteX2" fmla="*/ 10661901 w 10710088"/>
              <a:gd name="connsiteY2" fmla="*/ 309317 h 1027875"/>
              <a:gd name="connsiteX3" fmla="*/ 10668871 w 10710088"/>
              <a:gd name="connsiteY3" fmla="*/ 684236 h 1027875"/>
              <a:gd name="connsiteX4" fmla="*/ 1140598 w 10710088"/>
              <a:gd name="connsiteY4" fmla="*/ 686290 h 1027875"/>
              <a:gd name="connsiteX5" fmla="*/ 560675 w 10710088"/>
              <a:gd name="connsiteY5" fmla="*/ 1027875 h 1027875"/>
              <a:gd name="connsiteX6" fmla="*/ 3158 w 10710088"/>
              <a:gd name="connsiteY6" fmla="*/ 683957 h 1027875"/>
              <a:gd name="connsiteX7" fmla="*/ 0 w 10710088"/>
              <a:gd name="connsiteY7" fmla="*/ 0 h 1027875"/>
              <a:gd name="connsiteX0" fmla="*/ 0 w 10668871"/>
              <a:gd name="connsiteY0" fmla="*/ 0 h 1027875"/>
              <a:gd name="connsiteX1" fmla="*/ 10661901 w 10668871"/>
              <a:gd name="connsiteY1" fmla="*/ 5826 h 1027875"/>
              <a:gd name="connsiteX2" fmla="*/ 10668871 w 10668871"/>
              <a:gd name="connsiteY2" fmla="*/ 684236 h 1027875"/>
              <a:gd name="connsiteX3" fmla="*/ 1140598 w 10668871"/>
              <a:gd name="connsiteY3" fmla="*/ 686290 h 1027875"/>
              <a:gd name="connsiteX4" fmla="*/ 560675 w 10668871"/>
              <a:gd name="connsiteY4" fmla="*/ 1027875 h 1027875"/>
              <a:gd name="connsiteX5" fmla="*/ 3158 w 10668871"/>
              <a:gd name="connsiteY5" fmla="*/ 683957 h 1027875"/>
              <a:gd name="connsiteX6" fmla="*/ 0 w 10668871"/>
              <a:gd name="connsiteY6" fmla="*/ 0 h 1027875"/>
              <a:gd name="connsiteX0" fmla="*/ 0 w 10662015"/>
              <a:gd name="connsiteY0" fmla="*/ 0 h 1027875"/>
              <a:gd name="connsiteX1" fmla="*/ 10661901 w 10662015"/>
              <a:gd name="connsiteY1" fmla="*/ 5826 h 1027875"/>
              <a:gd name="connsiteX2" fmla="*/ 10632772 w 10662015"/>
              <a:gd name="connsiteY2" fmla="*/ 684236 h 1027875"/>
              <a:gd name="connsiteX3" fmla="*/ 1140598 w 10662015"/>
              <a:gd name="connsiteY3" fmla="*/ 686290 h 1027875"/>
              <a:gd name="connsiteX4" fmla="*/ 560675 w 10662015"/>
              <a:gd name="connsiteY4" fmla="*/ 1027875 h 1027875"/>
              <a:gd name="connsiteX5" fmla="*/ 3158 w 10662015"/>
              <a:gd name="connsiteY5" fmla="*/ 683957 h 1027875"/>
              <a:gd name="connsiteX6" fmla="*/ 0 w 10662015"/>
              <a:gd name="connsiteY6" fmla="*/ 0 h 1027875"/>
              <a:gd name="connsiteX0" fmla="*/ 0 w 10632772"/>
              <a:gd name="connsiteY0" fmla="*/ 0 h 1027875"/>
              <a:gd name="connsiteX1" fmla="*/ 10616776 w 10632772"/>
              <a:gd name="connsiteY1" fmla="*/ 559150 h 1027875"/>
              <a:gd name="connsiteX2" fmla="*/ 10632772 w 10632772"/>
              <a:gd name="connsiteY2" fmla="*/ 684236 h 1027875"/>
              <a:gd name="connsiteX3" fmla="*/ 1140598 w 10632772"/>
              <a:gd name="connsiteY3" fmla="*/ 686290 h 1027875"/>
              <a:gd name="connsiteX4" fmla="*/ 560675 w 10632772"/>
              <a:gd name="connsiteY4" fmla="*/ 1027875 h 1027875"/>
              <a:gd name="connsiteX5" fmla="*/ 3158 w 10632772"/>
              <a:gd name="connsiteY5" fmla="*/ 683957 h 1027875"/>
              <a:gd name="connsiteX6" fmla="*/ 0 w 10632772"/>
              <a:gd name="connsiteY6" fmla="*/ 0 h 1027875"/>
              <a:gd name="connsiteX0" fmla="*/ 5867 w 10629614"/>
              <a:gd name="connsiteY0" fmla="*/ 12316 h 468725"/>
              <a:gd name="connsiteX1" fmla="*/ 10613618 w 10629614"/>
              <a:gd name="connsiteY1" fmla="*/ 0 h 468725"/>
              <a:gd name="connsiteX2" fmla="*/ 10629614 w 10629614"/>
              <a:gd name="connsiteY2" fmla="*/ 125086 h 468725"/>
              <a:gd name="connsiteX3" fmla="*/ 1137440 w 10629614"/>
              <a:gd name="connsiteY3" fmla="*/ 127140 h 468725"/>
              <a:gd name="connsiteX4" fmla="*/ 557517 w 10629614"/>
              <a:gd name="connsiteY4" fmla="*/ 468725 h 468725"/>
              <a:gd name="connsiteX5" fmla="*/ 0 w 10629614"/>
              <a:gd name="connsiteY5" fmla="*/ 124807 h 468725"/>
              <a:gd name="connsiteX6" fmla="*/ 5867 w 10629614"/>
              <a:gd name="connsiteY6" fmla="*/ 12316 h 468725"/>
              <a:gd name="connsiteX0" fmla="*/ 0 w 10636382"/>
              <a:gd name="connsiteY0" fmla="*/ 12316 h 468725"/>
              <a:gd name="connsiteX1" fmla="*/ 10620386 w 10636382"/>
              <a:gd name="connsiteY1" fmla="*/ 0 h 468725"/>
              <a:gd name="connsiteX2" fmla="*/ 10636382 w 10636382"/>
              <a:gd name="connsiteY2" fmla="*/ 125086 h 468725"/>
              <a:gd name="connsiteX3" fmla="*/ 1144208 w 10636382"/>
              <a:gd name="connsiteY3" fmla="*/ 127140 h 468725"/>
              <a:gd name="connsiteX4" fmla="*/ 564285 w 10636382"/>
              <a:gd name="connsiteY4" fmla="*/ 468725 h 468725"/>
              <a:gd name="connsiteX5" fmla="*/ 6768 w 10636382"/>
              <a:gd name="connsiteY5" fmla="*/ 124807 h 468725"/>
              <a:gd name="connsiteX6" fmla="*/ 0 w 10636382"/>
              <a:gd name="connsiteY6" fmla="*/ 12316 h 468725"/>
              <a:gd name="connsiteX0" fmla="*/ 239608 w 10629614"/>
              <a:gd name="connsiteY0" fmla="*/ 21841 h 468725"/>
              <a:gd name="connsiteX1" fmla="*/ 10613618 w 10629614"/>
              <a:gd name="connsiteY1" fmla="*/ 0 h 468725"/>
              <a:gd name="connsiteX2" fmla="*/ 10629614 w 10629614"/>
              <a:gd name="connsiteY2" fmla="*/ 125086 h 468725"/>
              <a:gd name="connsiteX3" fmla="*/ 1137440 w 10629614"/>
              <a:gd name="connsiteY3" fmla="*/ 127140 h 468725"/>
              <a:gd name="connsiteX4" fmla="*/ 557517 w 10629614"/>
              <a:gd name="connsiteY4" fmla="*/ 468725 h 468725"/>
              <a:gd name="connsiteX5" fmla="*/ 0 w 10629614"/>
              <a:gd name="connsiteY5" fmla="*/ 124807 h 468725"/>
              <a:gd name="connsiteX6" fmla="*/ 239608 w 10629614"/>
              <a:gd name="connsiteY6" fmla="*/ 21841 h 468725"/>
              <a:gd name="connsiteX0" fmla="*/ 239608 w 10629614"/>
              <a:gd name="connsiteY0" fmla="*/ 21841 h 468725"/>
              <a:gd name="connsiteX1" fmla="*/ 10613618 w 10629614"/>
              <a:gd name="connsiteY1" fmla="*/ 0 h 468725"/>
              <a:gd name="connsiteX2" fmla="*/ 10629614 w 10629614"/>
              <a:gd name="connsiteY2" fmla="*/ 125086 h 468725"/>
              <a:gd name="connsiteX3" fmla="*/ 1137440 w 10629614"/>
              <a:gd name="connsiteY3" fmla="*/ 127140 h 468725"/>
              <a:gd name="connsiteX4" fmla="*/ 557517 w 10629614"/>
              <a:gd name="connsiteY4" fmla="*/ 468725 h 468725"/>
              <a:gd name="connsiteX5" fmla="*/ 0 w 10629614"/>
              <a:gd name="connsiteY5" fmla="*/ 124807 h 468725"/>
              <a:gd name="connsiteX6" fmla="*/ 239608 w 10629614"/>
              <a:gd name="connsiteY6" fmla="*/ 21841 h 468725"/>
              <a:gd name="connsiteX0" fmla="*/ 0 w 10630065"/>
              <a:gd name="connsiteY0" fmla="*/ 2791 h 468725"/>
              <a:gd name="connsiteX1" fmla="*/ 10614069 w 10630065"/>
              <a:gd name="connsiteY1" fmla="*/ 0 h 468725"/>
              <a:gd name="connsiteX2" fmla="*/ 10630065 w 10630065"/>
              <a:gd name="connsiteY2" fmla="*/ 125086 h 468725"/>
              <a:gd name="connsiteX3" fmla="*/ 1137891 w 10630065"/>
              <a:gd name="connsiteY3" fmla="*/ 127140 h 468725"/>
              <a:gd name="connsiteX4" fmla="*/ 557968 w 10630065"/>
              <a:gd name="connsiteY4" fmla="*/ 468725 h 468725"/>
              <a:gd name="connsiteX5" fmla="*/ 451 w 10630065"/>
              <a:gd name="connsiteY5" fmla="*/ 124807 h 468725"/>
              <a:gd name="connsiteX6" fmla="*/ 0 w 10630065"/>
              <a:gd name="connsiteY6" fmla="*/ 2791 h 468725"/>
              <a:gd name="connsiteX0" fmla="*/ 0 w 10630065"/>
              <a:gd name="connsiteY0" fmla="*/ 2791 h 468725"/>
              <a:gd name="connsiteX1" fmla="*/ 10614069 w 10630065"/>
              <a:gd name="connsiteY1" fmla="*/ 0 h 468725"/>
              <a:gd name="connsiteX2" fmla="*/ 10630065 w 10630065"/>
              <a:gd name="connsiteY2" fmla="*/ 125086 h 468725"/>
              <a:gd name="connsiteX3" fmla="*/ 1137891 w 10630065"/>
              <a:gd name="connsiteY3" fmla="*/ 127140 h 468725"/>
              <a:gd name="connsiteX4" fmla="*/ 557968 w 10630065"/>
              <a:gd name="connsiteY4" fmla="*/ 468725 h 468725"/>
              <a:gd name="connsiteX5" fmla="*/ 451 w 10630065"/>
              <a:gd name="connsiteY5" fmla="*/ 124807 h 468725"/>
              <a:gd name="connsiteX6" fmla="*/ 0 w 10630065"/>
              <a:gd name="connsiteY6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451 w 10630556"/>
              <a:gd name="connsiteY5" fmla="*/ 124807 h 468725"/>
              <a:gd name="connsiteX6" fmla="*/ 0 w 10630556"/>
              <a:gd name="connsiteY6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75946 w 10630556"/>
              <a:gd name="connsiteY5" fmla="*/ 125867 h 468725"/>
              <a:gd name="connsiteX6" fmla="*/ 451 w 10630556"/>
              <a:gd name="connsiteY6" fmla="*/ 124807 h 468725"/>
              <a:gd name="connsiteX7" fmla="*/ 0 w 10630556"/>
              <a:gd name="connsiteY7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75946 w 10630556"/>
              <a:gd name="connsiteY5" fmla="*/ 125867 h 468725"/>
              <a:gd name="connsiteX6" fmla="*/ 451 w 10630556"/>
              <a:gd name="connsiteY6" fmla="*/ 124807 h 468725"/>
              <a:gd name="connsiteX7" fmla="*/ 0 w 10630556"/>
              <a:gd name="connsiteY7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75946 w 10630556"/>
              <a:gd name="connsiteY5" fmla="*/ 125867 h 468725"/>
              <a:gd name="connsiteX6" fmla="*/ 451 w 10630556"/>
              <a:gd name="connsiteY6" fmla="*/ 124807 h 468725"/>
              <a:gd name="connsiteX7" fmla="*/ 0 w 10630556"/>
              <a:gd name="connsiteY7" fmla="*/ 2791 h 468725"/>
              <a:gd name="connsiteX0" fmla="*/ 782750 w 11413306"/>
              <a:gd name="connsiteY0" fmla="*/ 2791 h 468725"/>
              <a:gd name="connsiteX1" fmla="*/ 11412612 w 11413306"/>
              <a:gd name="connsiteY1" fmla="*/ 0 h 468725"/>
              <a:gd name="connsiteX2" fmla="*/ 11412815 w 11413306"/>
              <a:gd name="connsiteY2" fmla="*/ 125086 h 468725"/>
              <a:gd name="connsiteX3" fmla="*/ 1920641 w 11413306"/>
              <a:gd name="connsiteY3" fmla="*/ 127140 h 468725"/>
              <a:gd name="connsiteX4" fmla="*/ 1340718 w 11413306"/>
              <a:gd name="connsiteY4" fmla="*/ 468725 h 468725"/>
              <a:gd name="connsiteX5" fmla="*/ 858696 w 11413306"/>
              <a:gd name="connsiteY5" fmla="*/ 125867 h 468725"/>
              <a:gd name="connsiteX6" fmla="*/ 782750 w 11413306"/>
              <a:gd name="connsiteY6" fmla="*/ 2791 h 468725"/>
              <a:gd name="connsiteX0" fmla="*/ 802813 w 11357561"/>
              <a:gd name="connsiteY0" fmla="*/ 2791 h 468725"/>
              <a:gd name="connsiteX1" fmla="*/ 11356867 w 11357561"/>
              <a:gd name="connsiteY1" fmla="*/ 0 h 468725"/>
              <a:gd name="connsiteX2" fmla="*/ 11357070 w 11357561"/>
              <a:gd name="connsiteY2" fmla="*/ 125086 h 468725"/>
              <a:gd name="connsiteX3" fmla="*/ 1864896 w 11357561"/>
              <a:gd name="connsiteY3" fmla="*/ 127140 h 468725"/>
              <a:gd name="connsiteX4" fmla="*/ 1284973 w 11357561"/>
              <a:gd name="connsiteY4" fmla="*/ 468725 h 468725"/>
              <a:gd name="connsiteX5" fmla="*/ 802951 w 11357561"/>
              <a:gd name="connsiteY5" fmla="*/ 125867 h 468725"/>
              <a:gd name="connsiteX6" fmla="*/ 802813 w 11357561"/>
              <a:gd name="connsiteY6" fmla="*/ 2791 h 468725"/>
              <a:gd name="connsiteX0" fmla="*/ 341552 w 10896300"/>
              <a:gd name="connsiteY0" fmla="*/ 2791 h 468725"/>
              <a:gd name="connsiteX1" fmla="*/ 10895606 w 10896300"/>
              <a:gd name="connsiteY1" fmla="*/ 0 h 468725"/>
              <a:gd name="connsiteX2" fmla="*/ 10895809 w 10896300"/>
              <a:gd name="connsiteY2" fmla="*/ 125086 h 468725"/>
              <a:gd name="connsiteX3" fmla="*/ 1403635 w 10896300"/>
              <a:gd name="connsiteY3" fmla="*/ 127140 h 468725"/>
              <a:gd name="connsiteX4" fmla="*/ 823712 w 10896300"/>
              <a:gd name="connsiteY4" fmla="*/ 468725 h 468725"/>
              <a:gd name="connsiteX5" fmla="*/ 341690 w 10896300"/>
              <a:gd name="connsiteY5" fmla="*/ 125867 h 468725"/>
              <a:gd name="connsiteX6" fmla="*/ 341552 w 10896300"/>
              <a:gd name="connsiteY6" fmla="*/ 2791 h 468725"/>
              <a:gd name="connsiteX0" fmla="*/ 41143 w 10595891"/>
              <a:gd name="connsiteY0" fmla="*/ 2791 h 468725"/>
              <a:gd name="connsiteX1" fmla="*/ 10595197 w 10595891"/>
              <a:gd name="connsiteY1" fmla="*/ 0 h 468725"/>
              <a:gd name="connsiteX2" fmla="*/ 10595400 w 10595891"/>
              <a:gd name="connsiteY2" fmla="*/ 125086 h 468725"/>
              <a:gd name="connsiteX3" fmla="*/ 1103226 w 10595891"/>
              <a:gd name="connsiteY3" fmla="*/ 127140 h 468725"/>
              <a:gd name="connsiteX4" fmla="*/ 523303 w 10595891"/>
              <a:gd name="connsiteY4" fmla="*/ 468725 h 468725"/>
              <a:gd name="connsiteX5" fmla="*/ 41281 w 10595891"/>
              <a:gd name="connsiteY5" fmla="*/ 125867 h 468725"/>
              <a:gd name="connsiteX6" fmla="*/ 41143 w 1059589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2791 h 468725"/>
              <a:gd name="connsiteX0" fmla="*/ 433 w 10555181"/>
              <a:gd name="connsiteY0" fmla="*/ 44066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44066 h 468725"/>
              <a:gd name="connsiteX0" fmla="*/ 433 w 10554690"/>
              <a:gd name="connsiteY0" fmla="*/ 5966 h 430625"/>
              <a:gd name="connsiteX1" fmla="*/ 10551351 w 10554690"/>
              <a:gd name="connsiteY1" fmla="*/ 0 h 430625"/>
              <a:gd name="connsiteX2" fmla="*/ 10554690 w 10554690"/>
              <a:gd name="connsiteY2" fmla="*/ 86986 h 430625"/>
              <a:gd name="connsiteX3" fmla="*/ 1062516 w 10554690"/>
              <a:gd name="connsiteY3" fmla="*/ 89040 h 430625"/>
              <a:gd name="connsiteX4" fmla="*/ 482593 w 10554690"/>
              <a:gd name="connsiteY4" fmla="*/ 430625 h 430625"/>
              <a:gd name="connsiteX5" fmla="*/ 571 w 10554690"/>
              <a:gd name="connsiteY5" fmla="*/ 101571 h 430625"/>
              <a:gd name="connsiteX6" fmla="*/ 433 w 10554690"/>
              <a:gd name="connsiteY6" fmla="*/ 5966 h 430625"/>
              <a:gd name="connsiteX0" fmla="*/ 433 w 10554690"/>
              <a:gd name="connsiteY0" fmla="*/ 5966 h 427450"/>
              <a:gd name="connsiteX1" fmla="*/ 10551351 w 10554690"/>
              <a:gd name="connsiteY1" fmla="*/ 0 h 427450"/>
              <a:gd name="connsiteX2" fmla="*/ 10554690 w 10554690"/>
              <a:gd name="connsiteY2" fmla="*/ 86986 h 427450"/>
              <a:gd name="connsiteX3" fmla="*/ 1062516 w 10554690"/>
              <a:gd name="connsiteY3" fmla="*/ 89040 h 427450"/>
              <a:gd name="connsiteX4" fmla="*/ 482593 w 10554690"/>
              <a:gd name="connsiteY4" fmla="*/ 427450 h 427450"/>
              <a:gd name="connsiteX5" fmla="*/ 571 w 10554690"/>
              <a:gd name="connsiteY5" fmla="*/ 101571 h 427450"/>
              <a:gd name="connsiteX6" fmla="*/ 433 w 10554690"/>
              <a:gd name="connsiteY6" fmla="*/ 5966 h 427450"/>
              <a:gd name="connsiteX0" fmla="*/ 433 w 10554690"/>
              <a:gd name="connsiteY0" fmla="*/ 5966 h 427450"/>
              <a:gd name="connsiteX1" fmla="*/ 10551351 w 10554690"/>
              <a:gd name="connsiteY1" fmla="*/ 0 h 427450"/>
              <a:gd name="connsiteX2" fmla="*/ 10554690 w 10554690"/>
              <a:gd name="connsiteY2" fmla="*/ 86986 h 427450"/>
              <a:gd name="connsiteX3" fmla="*/ 10274940 w 10554690"/>
              <a:gd name="connsiteY3" fmla="*/ 87717 h 427450"/>
              <a:gd name="connsiteX4" fmla="*/ 1062516 w 10554690"/>
              <a:gd name="connsiteY4" fmla="*/ 89040 h 427450"/>
              <a:gd name="connsiteX5" fmla="*/ 482593 w 10554690"/>
              <a:gd name="connsiteY5" fmla="*/ 427450 h 427450"/>
              <a:gd name="connsiteX6" fmla="*/ 571 w 10554690"/>
              <a:gd name="connsiteY6" fmla="*/ 101571 h 427450"/>
              <a:gd name="connsiteX7" fmla="*/ 433 w 10554690"/>
              <a:gd name="connsiteY7" fmla="*/ 5966 h 427450"/>
              <a:gd name="connsiteX0" fmla="*/ 433 w 10554691"/>
              <a:gd name="connsiteY0" fmla="*/ 75754 h 497238"/>
              <a:gd name="connsiteX1" fmla="*/ 10551351 w 10554691"/>
              <a:gd name="connsiteY1" fmla="*/ 69788 h 497238"/>
              <a:gd name="connsiteX2" fmla="*/ 10554691 w 10554691"/>
              <a:gd name="connsiteY2" fmla="*/ 64699 h 497238"/>
              <a:gd name="connsiteX3" fmla="*/ 10274940 w 10554691"/>
              <a:gd name="connsiteY3" fmla="*/ 157505 h 497238"/>
              <a:gd name="connsiteX4" fmla="*/ 1062516 w 10554691"/>
              <a:gd name="connsiteY4" fmla="*/ 158828 h 497238"/>
              <a:gd name="connsiteX5" fmla="*/ 482593 w 10554691"/>
              <a:gd name="connsiteY5" fmla="*/ 497238 h 497238"/>
              <a:gd name="connsiteX6" fmla="*/ 571 w 10554691"/>
              <a:gd name="connsiteY6" fmla="*/ 171359 h 497238"/>
              <a:gd name="connsiteX7" fmla="*/ 433 w 10554691"/>
              <a:gd name="connsiteY7" fmla="*/ 75754 h 497238"/>
              <a:gd name="connsiteX0" fmla="*/ 433 w 10554691"/>
              <a:gd name="connsiteY0" fmla="*/ 75754 h 497238"/>
              <a:gd name="connsiteX1" fmla="*/ 10551351 w 10554691"/>
              <a:gd name="connsiteY1" fmla="*/ 69788 h 497238"/>
              <a:gd name="connsiteX2" fmla="*/ 10554691 w 10554691"/>
              <a:gd name="connsiteY2" fmla="*/ 64699 h 497238"/>
              <a:gd name="connsiteX3" fmla="*/ 10274940 w 10554691"/>
              <a:gd name="connsiteY3" fmla="*/ 157505 h 497238"/>
              <a:gd name="connsiteX4" fmla="*/ 1062516 w 10554691"/>
              <a:gd name="connsiteY4" fmla="*/ 158828 h 497238"/>
              <a:gd name="connsiteX5" fmla="*/ 482593 w 10554691"/>
              <a:gd name="connsiteY5" fmla="*/ 497238 h 497238"/>
              <a:gd name="connsiteX6" fmla="*/ 571 w 10554691"/>
              <a:gd name="connsiteY6" fmla="*/ 171359 h 497238"/>
              <a:gd name="connsiteX7" fmla="*/ 433 w 10554691"/>
              <a:gd name="connsiteY7" fmla="*/ 75754 h 497238"/>
              <a:gd name="connsiteX0" fmla="*/ 433 w 10554691"/>
              <a:gd name="connsiteY0" fmla="*/ 75754 h 497238"/>
              <a:gd name="connsiteX1" fmla="*/ 10551351 w 10554691"/>
              <a:gd name="connsiteY1" fmla="*/ 69788 h 497238"/>
              <a:gd name="connsiteX2" fmla="*/ 10554691 w 10554691"/>
              <a:gd name="connsiteY2" fmla="*/ 64699 h 497238"/>
              <a:gd name="connsiteX3" fmla="*/ 10274940 w 10554691"/>
              <a:gd name="connsiteY3" fmla="*/ 157505 h 497238"/>
              <a:gd name="connsiteX4" fmla="*/ 1062516 w 10554691"/>
              <a:gd name="connsiteY4" fmla="*/ 158828 h 497238"/>
              <a:gd name="connsiteX5" fmla="*/ 482593 w 10554691"/>
              <a:gd name="connsiteY5" fmla="*/ 497238 h 497238"/>
              <a:gd name="connsiteX6" fmla="*/ 571 w 10554691"/>
              <a:gd name="connsiteY6" fmla="*/ 171359 h 497238"/>
              <a:gd name="connsiteX7" fmla="*/ 433 w 10554691"/>
              <a:gd name="connsiteY7" fmla="*/ 75754 h 497238"/>
              <a:gd name="connsiteX0" fmla="*/ 433 w 10554691"/>
              <a:gd name="connsiteY0" fmla="*/ 60438 h 481922"/>
              <a:gd name="connsiteX1" fmla="*/ 10551351 w 10554691"/>
              <a:gd name="connsiteY1" fmla="*/ 54472 h 481922"/>
              <a:gd name="connsiteX2" fmla="*/ 10554691 w 10554691"/>
              <a:gd name="connsiteY2" fmla="*/ 49383 h 481922"/>
              <a:gd name="connsiteX3" fmla="*/ 10274940 w 10554691"/>
              <a:gd name="connsiteY3" fmla="*/ 142189 h 481922"/>
              <a:gd name="connsiteX4" fmla="*/ 1062516 w 10554691"/>
              <a:gd name="connsiteY4" fmla="*/ 143512 h 481922"/>
              <a:gd name="connsiteX5" fmla="*/ 482593 w 10554691"/>
              <a:gd name="connsiteY5" fmla="*/ 481922 h 481922"/>
              <a:gd name="connsiteX6" fmla="*/ 571 w 10554691"/>
              <a:gd name="connsiteY6" fmla="*/ 156043 h 481922"/>
              <a:gd name="connsiteX7" fmla="*/ 433 w 10554691"/>
              <a:gd name="connsiteY7" fmla="*/ 60438 h 481922"/>
              <a:gd name="connsiteX0" fmla="*/ 433 w 11661532"/>
              <a:gd name="connsiteY0" fmla="*/ 5966 h 427450"/>
              <a:gd name="connsiteX1" fmla="*/ 10551351 w 11661532"/>
              <a:gd name="connsiteY1" fmla="*/ 0 h 427450"/>
              <a:gd name="connsiteX2" fmla="*/ 10274940 w 11661532"/>
              <a:gd name="connsiteY2" fmla="*/ 87717 h 427450"/>
              <a:gd name="connsiteX3" fmla="*/ 1062516 w 11661532"/>
              <a:gd name="connsiteY3" fmla="*/ 89040 h 427450"/>
              <a:gd name="connsiteX4" fmla="*/ 482593 w 11661532"/>
              <a:gd name="connsiteY4" fmla="*/ 427450 h 427450"/>
              <a:gd name="connsiteX5" fmla="*/ 571 w 11661532"/>
              <a:gd name="connsiteY5" fmla="*/ 101571 h 427450"/>
              <a:gd name="connsiteX6" fmla="*/ 433 w 11661532"/>
              <a:gd name="connsiteY6" fmla="*/ 5966 h 427450"/>
              <a:gd name="connsiteX0" fmla="*/ 433 w 11071037"/>
              <a:gd name="connsiteY0" fmla="*/ 6015 h 427499"/>
              <a:gd name="connsiteX1" fmla="*/ 10551351 w 11071037"/>
              <a:gd name="connsiteY1" fmla="*/ 49 h 427499"/>
              <a:gd name="connsiteX2" fmla="*/ 10274940 w 11071037"/>
              <a:gd name="connsiteY2" fmla="*/ 87766 h 427499"/>
              <a:gd name="connsiteX3" fmla="*/ 1062516 w 11071037"/>
              <a:gd name="connsiteY3" fmla="*/ 89089 h 427499"/>
              <a:gd name="connsiteX4" fmla="*/ 482593 w 11071037"/>
              <a:gd name="connsiteY4" fmla="*/ 427499 h 427499"/>
              <a:gd name="connsiteX5" fmla="*/ 571 w 11071037"/>
              <a:gd name="connsiteY5" fmla="*/ 101620 h 427499"/>
              <a:gd name="connsiteX6" fmla="*/ 433 w 11071037"/>
              <a:gd name="connsiteY6" fmla="*/ 6015 h 427499"/>
              <a:gd name="connsiteX0" fmla="*/ 433 w 11057538"/>
              <a:gd name="connsiteY0" fmla="*/ 5966 h 427450"/>
              <a:gd name="connsiteX1" fmla="*/ 10551351 w 11057538"/>
              <a:gd name="connsiteY1" fmla="*/ 0 h 427450"/>
              <a:gd name="connsiteX2" fmla="*/ 10274940 w 11057538"/>
              <a:gd name="connsiteY2" fmla="*/ 87717 h 427450"/>
              <a:gd name="connsiteX3" fmla="*/ 1062516 w 11057538"/>
              <a:gd name="connsiteY3" fmla="*/ 89040 h 427450"/>
              <a:gd name="connsiteX4" fmla="*/ 482593 w 11057538"/>
              <a:gd name="connsiteY4" fmla="*/ 427450 h 427450"/>
              <a:gd name="connsiteX5" fmla="*/ 571 w 11057538"/>
              <a:gd name="connsiteY5" fmla="*/ 101571 h 427450"/>
              <a:gd name="connsiteX6" fmla="*/ 433 w 11057538"/>
              <a:gd name="connsiteY6" fmla="*/ 5966 h 427450"/>
              <a:gd name="connsiteX0" fmla="*/ 433 w 10551351"/>
              <a:gd name="connsiteY0" fmla="*/ 5966 h 427450"/>
              <a:gd name="connsiteX1" fmla="*/ 10551351 w 10551351"/>
              <a:gd name="connsiteY1" fmla="*/ 0 h 427450"/>
              <a:gd name="connsiteX2" fmla="*/ 10274940 w 10551351"/>
              <a:gd name="connsiteY2" fmla="*/ 87717 h 427450"/>
              <a:gd name="connsiteX3" fmla="*/ 1062516 w 10551351"/>
              <a:gd name="connsiteY3" fmla="*/ 89040 h 427450"/>
              <a:gd name="connsiteX4" fmla="*/ 482593 w 10551351"/>
              <a:gd name="connsiteY4" fmla="*/ 427450 h 427450"/>
              <a:gd name="connsiteX5" fmla="*/ 571 w 10551351"/>
              <a:gd name="connsiteY5" fmla="*/ 101571 h 427450"/>
              <a:gd name="connsiteX6" fmla="*/ 433 w 10551351"/>
              <a:gd name="connsiteY6" fmla="*/ 5966 h 427450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0 w 11177990"/>
              <a:gd name="connsiteY0" fmla="*/ 2791 h 341725"/>
              <a:gd name="connsiteX1" fmla="*/ 11177990 w 11177990"/>
              <a:gd name="connsiteY1" fmla="*/ 0 h 341725"/>
              <a:gd name="connsiteX2" fmla="*/ 10901579 w 11177990"/>
              <a:gd name="connsiteY2" fmla="*/ 87717 h 341725"/>
              <a:gd name="connsiteX3" fmla="*/ 1689155 w 11177990"/>
              <a:gd name="connsiteY3" fmla="*/ 89040 h 341725"/>
              <a:gd name="connsiteX4" fmla="*/ 1109232 w 11177990"/>
              <a:gd name="connsiteY4" fmla="*/ 341725 h 341725"/>
              <a:gd name="connsiteX5" fmla="*/ 627210 w 11177990"/>
              <a:gd name="connsiteY5" fmla="*/ 101571 h 341725"/>
              <a:gd name="connsiteX6" fmla="*/ 0 w 11177990"/>
              <a:gd name="connsiteY6" fmla="*/ 2791 h 341725"/>
              <a:gd name="connsiteX0" fmla="*/ 780014 w 11958004"/>
              <a:gd name="connsiteY0" fmla="*/ 2791 h 341725"/>
              <a:gd name="connsiteX1" fmla="*/ 11958004 w 11958004"/>
              <a:gd name="connsiteY1" fmla="*/ 0 h 341725"/>
              <a:gd name="connsiteX2" fmla="*/ 11681593 w 11958004"/>
              <a:gd name="connsiteY2" fmla="*/ 87717 h 341725"/>
              <a:gd name="connsiteX3" fmla="*/ 2469169 w 11958004"/>
              <a:gd name="connsiteY3" fmla="*/ 89040 h 341725"/>
              <a:gd name="connsiteX4" fmla="*/ 1889246 w 11958004"/>
              <a:gd name="connsiteY4" fmla="*/ 341725 h 341725"/>
              <a:gd name="connsiteX5" fmla="*/ 1407224 w 11958004"/>
              <a:gd name="connsiteY5" fmla="*/ 101571 h 341725"/>
              <a:gd name="connsiteX6" fmla="*/ 998158 w 11958004"/>
              <a:gd name="connsiteY6" fmla="*/ 40093 h 341725"/>
              <a:gd name="connsiteX7" fmla="*/ 780014 w 11958004"/>
              <a:gd name="connsiteY7" fmla="*/ 2791 h 341725"/>
              <a:gd name="connsiteX0" fmla="*/ 758495 w 11936485"/>
              <a:gd name="connsiteY0" fmla="*/ 2791 h 341725"/>
              <a:gd name="connsiteX1" fmla="*/ 11936485 w 11936485"/>
              <a:gd name="connsiteY1" fmla="*/ 0 h 341725"/>
              <a:gd name="connsiteX2" fmla="*/ 11660074 w 11936485"/>
              <a:gd name="connsiteY2" fmla="*/ 87717 h 341725"/>
              <a:gd name="connsiteX3" fmla="*/ 2447650 w 11936485"/>
              <a:gd name="connsiteY3" fmla="*/ 89040 h 341725"/>
              <a:gd name="connsiteX4" fmla="*/ 1867727 w 11936485"/>
              <a:gd name="connsiteY4" fmla="*/ 341725 h 341725"/>
              <a:gd name="connsiteX5" fmla="*/ 1385705 w 11936485"/>
              <a:gd name="connsiteY5" fmla="*/ 101571 h 341725"/>
              <a:gd name="connsiteX6" fmla="*/ 976639 w 11936485"/>
              <a:gd name="connsiteY6" fmla="*/ 40093 h 341725"/>
              <a:gd name="connsiteX7" fmla="*/ 758495 w 11936485"/>
              <a:gd name="connsiteY7" fmla="*/ 2791 h 341725"/>
              <a:gd name="connsiteX0" fmla="*/ 0 w 11177990"/>
              <a:gd name="connsiteY0" fmla="*/ 2791 h 341725"/>
              <a:gd name="connsiteX1" fmla="*/ 11177990 w 11177990"/>
              <a:gd name="connsiteY1" fmla="*/ 0 h 341725"/>
              <a:gd name="connsiteX2" fmla="*/ 10901579 w 11177990"/>
              <a:gd name="connsiteY2" fmla="*/ 87717 h 341725"/>
              <a:gd name="connsiteX3" fmla="*/ 1689155 w 11177990"/>
              <a:gd name="connsiteY3" fmla="*/ 89040 h 341725"/>
              <a:gd name="connsiteX4" fmla="*/ 1109232 w 11177990"/>
              <a:gd name="connsiteY4" fmla="*/ 341725 h 341725"/>
              <a:gd name="connsiteX5" fmla="*/ 627210 w 11177990"/>
              <a:gd name="connsiteY5" fmla="*/ 101571 h 341725"/>
              <a:gd name="connsiteX6" fmla="*/ 218144 w 11177990"/>
              <a:gd name="connsiteY6" fmla="*/ 40093 h 341725"/>
              <a:gd name="connsiteX7" fmla="*/ 0 w 11177990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94068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94068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94068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103593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567427 w 11179321"/>
              <a:gd name="connsiteY2" fmla="*/ 90892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103593 h 341725"/>
              <a:gd name="connsiteX7" fmla="*/ 1331 w 11179321"/>
              <a:gd name="connsiteY7" fmla="*/ 2791 h 341725"/>
              <a:gd name="connsiteX0" fmla="*/ 1331 w 10600099"/>
              <a:gd name="connsiteY0" fmla="*/ 2791 h 341725"/>
              <a:gd name="connsiteX1" fmla="*/ 10561656 w 10600099"/>
              <a:gd name="connsiteY1" fmla="*/ 0 h 341725"/>
              <a:gd name="connsiteX2" fmla="*/ 10567427 w 10600099"/>
              <a:gd name="connsiteY2" fmla="*/ 90892 h 341725"/>
              <a:gd name="connsiteX3" fmla="*/ 1690486 w 10600099"/>
              <a:gd name="connsiteY3" fmla="*/ 89040 h 341725"/>
              <a:gd name="connsiteX4" fmla="*/ 1110563 w 10600099"/>
              <a:gd name="connsiteY4" fmla="*/ 341725 h 341725"/>
              <a:gd name="connsiteX5" fmla="*/ 628541 w 10600099"/>
              <a:gd name="connsiteY5" fmla="*/ 101571 h 341725"/>
              <a:gd name="connsiteX6" fmla="*/ 0 w 10600099"/>
              <a:gd name="connsiteY6" fmla="*/ 103593 h 341725"/>
              <a:gd name="connsiteX7" fmla="*/ 1331 w 10600099"/>
              <a:gd name="connsiteY7" fmla="*/ 2791 h 341725"/>
              <a:gd name="connsiteX0" fmla="*/ 1331 w 10567427"/>
              <a:gd name="connsiteY0" fmla="*/ 2791 h 341725"/>
              <a:gd name="connsiteX1" fmla="*/ 10561656 w 10567427"/>
              <a:gd name="connsiteY1" fmla="*/ 0 h 341725"/>
              <a:gd name="connsiteX2" fmla="*/ 10567427 w 10567427"/>
              <a:gd name="connsiteY2" fmla="*/ 90892 h 341725"/>
              <a:gd name="connsiteX3" fmla="*/ 1690486 w 10567427"/>
              <a:gd name="connsiteY3" fmla="*/ 89040 h 341725"/>
              <a:gd name="connsiteX4" fmla="*/ 1110563 w 10567427"/>
              <a:gd name="connsiteY4" fmla="*/ 341725 h 341725"/>
              <a:gd name="connsiteX5" fmla="*/ 628541 w 10567427"/>
              <a:gd name="connsiteY5" fmla="*/ 101571 h 341725"/>
              <a:gd name="connsiteX6" fmla="*/ 0 w 10567427"/>
              <a:gd name="connsiteY6" fmla="*/ 103593 h 341725"/>
              <a:gd name="connsiteX7" fmla="*/ 1331 w 10567427"/>
              <a:gd name="connsiteY7" fmla="*/ 2791 h 341725"/>
              <a:gd name="connsiteX0" fmla="*/ 1331 w 10561687"/>
              <a:gd name="connsiteY0" fmla="*/ 2791 h 341725"/>
              <a:gd name="connsiteX1" fmla="*/ 10561656 w 10561687"/>
              <a:gd name="connsiteY1" fmla="*/ 0 h 341725"/>
              <a:gd name="connsiteX2" fmla="*/ 10561157 w 10561687"/>
              <a:gd name="connsiteY2" fmla="*/ 90892 h 341725"/>
              <a:gd name="connsiteX3" fmla="*/ 1690486 w 10561687"/>
              <a:gd name="connsiteY3" fmla="*/ 89040 h 341725"/>
              <a:gd name="connsiteX4" fmla="*/ 1110563 w 10561687"/>
              <a:gd name="connsiteY4" fmla="*/ 341725 h 341725"/>
              <a:gd name="connsiteX5" fmla="*/ 628541 w 10561687"/>
              <a:gd name="connsiteY5" fmla="*/ 101571 h 341725"/>
              <a:gd name="connsiteX6" fmla="*/ 0 w 10561687"/>
              <a:gd name="connsiteY6" fmla="*/ 103593 h 341725"/>
              <a:gd name="connsiteX7" fmla="*/ 1331 w 10561687"/>
              <a:gd name="connsiteY7" fmla="*/ 2791 h 341725"/>
              <a:gd name="connsiteX0" fmla="*/ 1331 w 10562072"/>
              <a:gd name="connsiteY0" fmla="*/ 2791 h 341725"/>
              <a:gd name="connsiteX1" fmla="*/ 10561656 w 10562072"/>
              <a:gd name="connsiteY1" fmla="*/ 0 h 341725"/>
              <a:gd name="connsiteX2" fmla="*/ 10561157 w 10562072"/>
              <a:gd name="connsiteY2" fmla="*/ 90892 h 341725"/>
              <a:gd name="connsiteX3" fmla="*/ 1690486 w 10562072"/>
              <a:gd name="connsiteY3" fmla="*/ 89040 h 341725"/>
              <a:gd name="connsiteX4" fmla="*/ 1110563 w 10562072"/>
              <a:gd name="connsiteY4" fmla="*/ 341725 h 341725"/>
              <a:gd name="connsiteX5" fmla="*/ 628541 w 10562072"/>
              <a:gd name="connsiteY5" fmla="*/ 101571 h 341725"/>
              <a:gd name="connsiteX6" fmla="*/ 0 w 10562072"/>
              <a:gd name="connsiteY6" fmla="*/ 103593 h 341725"/>
              <a:gd name="connsiteX7" fmla="*/ 1331 w 10562072"/>
              <a:gd name="connsiteY7" fmla="*/ 2791 h 341725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1690486 w 10562072"/>
              <a:gd name="connsiteY3" fmla="*/ 89040 h 887696"/>
              <a:gd name="connsiteX4" fmla="*/ 1180889 w 10562072"/>
              <a:gd name="connsiteY4" fmla="*/ 887696 h 887696"/>
              <a:gd name="connsiteX5" fmla="*/ 628541 w 10562072"/>
              <a:gd name="connsiteY5" fmla="*/ 101571 h 887696"/>
              <a:gd name="connsiteX6" fmla="*/ 0 w 10562072"/>
              <a:gd name="connsiteY6" fmla="*/ 103593 h 887696"/>
              <a:gd name="connsiteX7" fmla="*/ 1331 w 10562072"/>
              <a:gd name="connsiteY7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628541 w 10562072"/>
              <a:gd name="connsiteY5" fmla="*/ 101571 h 887696"/>
              <a:gd name="connsiteX6" fmla="*/ 0 w 10562072"/>
              <a:gd name="connsiteY6" fmla="*/ 103593 h 887696"/>
              <a:gd name="connsiteX7" fmla="*/ 1331 w 10562072"/>
              <a:gd name="connsiteY7" fmla="*/ 2791 h 887696"/>
              <a:gd name="connsiteX0" fmla="*/ 1331 w 10562072"/>
              <a:gd name="connsiteY0" fmla="*/ 2791 h 887702"/>
              <a:gd name="connsiteX1" fmla="*/ 10561656 w 10562072"/>
              <a:gd name="connsiteY1" fmla="*/ 0 h 887702"/>
              <a:gd name="connsiteX2" fmla="*/ 10561157 w 10562072"/>
              <a:gd name="connsiteY2" fmla="*/ 90892 h 887702"/>
              <a:gd name="connsiteX3" fmla="*/ 2317558 w 10562072"/>
              <a:gd name="connsiteY3" fmla="*/ 89040 h 887702"/>
              <a:gd name="connsiteX4" fmla="*/ 1180889 w 10562072"/>
              <a:gd name="connsiteY4" fmla="*/ 887696 h 887702"/>
              <a:gd name="connsiteX5" fmla="*/ 0 w 10562072"/>
              <a:gd name="connsiteY5" fmla="*/ 103593 h 887702"/>
              <a:gd name="connsiteX6" fmla="*/ 1331 w 10562072"/>
              <a:gd name="connsiteY6" fmla="*/ 2791 h 887702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0 w 10568342"/>
              <a:gd name="connsiteY0" fmla="*/ 0 h 2916892"/>
              <a:gd name="connsiteX1" fmla="*/ 10567926 w 10568342"/>
              <a:gd name="connsiteY1" fmla="*/ 2029196 h 2916892"/>
              <a:gd name="connsiteX2" fmla="*/ 10567427 w 10568342"/>
              <a:gd name="connsiteY2" fmla="*/ 2120088 h 2916892"/>
              <a:gd name="connsiteX3" fmla="*/ 2323828 w 10568342"/>
              <a:gd name="connsiteY3" fmla="*/ 2118236 h 2916892"/>
              <a:gd name="connsiteX4" fmla="*/ 1187159 w 10568342"/>
              <a:gd name="connsiteY4" fmla="*/ 2916892 h 2916892"/>
              <a:gd name="connsiteX5" fmla="*/ 6270 w 10568342"/>
              <a:gd name="connsiteY5" fmla="*/ 2132789 h 2916892"/>
              <a:gd name="connsiteX6" fmla="*/ 0 w 10568342"/>
              <a:gd name="connsiteY6" fmla="*/ 0 h 2916892"/>
              <a:gd name="connsiteX0" fmla="*/ 0 w 10575943"/>
              <a:gd name="connsiteY0" fmla="*/ 0 h 2955377"/>
              <a:gd name="connsiteX1" fmla="*/ 10575527 w 10575943"/>
              <a:gd name="connsiteY1" fmla="*/ 2067681 h 2955377"/>
              <a:gd name="connsiteX2" fmla="*/ 10575028 w 10575943"/>
              <a:gd name="connsiteY2" fmla="*/ 2158573 h 2955377"/>
              <a:gd name="connsiteX3" fmla="*/ 2331429 w 10575943"/>
              <a:gd name="connsiteY3" fmla="*/ 2156721 h 2955377"/>
              <a:gd name="connsiteX4" fmla="*/ 1194760 w 10575943"/>
              <a:gd name="connsiteY4" fmla="*/ 2955377 h 2955377"/>
              <a:gd name="connsiteX5" fmla="*/ 13871 w 10575943"/>
              <a:gd name="connsiteY5" fmla="*/ 2171274 h 2955377"/>
              <a:gd name="connsiteX6" fmla="*/ 0 w 10575943"/>
              <a:gd name="connsiteY6" fmla="*/ 0 h 2955377"/>
              <a:gd name="connsiteX0" fmla="*/ 267371 w 10562072"/>
              <a:gd name="connsiteY0" fmla="*/ 0 h 2685985"/>
              <a:gd name="connsiteX1" fmla="*/ 10561656 w 10562072"/>
              <a:gd name="connsiteY1" fmla="*/ 1798289 h 2685985"/>
              <a:gd name="connsiteX2" fmla="*/ 10561157 w 10562072"/>
              <a:gd name="connsiteY2" fmla="*/ 1889181 h 2685985"/>
              <a:gd name="connsiteX3" fmla="*/ 2317558 w 10562072"/>
              <a:gd name="connsiteY3" fmla="*/ 1887329 h 2685985"/>
              <a:gd name="connsiteX4" fmla="*/ 1180889 w 10562072"/>
              <a:gd name="connsiteY4" fmla="*/ 2685985 h 2685985"/>
              <a:gd name="connsiteX5" fmla="*/ 0 w 10562072"/>
              <a:gd name="connsiteY5" fmla="*/ 1901882 h 2685985"/>
              <a:gd name="connsiteX6" fmla="*/ 267371 w 10562072"/>
              <a:gd name="connsiteY6" fmla="*/ 0 h 2685985"/>
              <a:gd name="connsiteX0" fmla="*/ 1331 w 10562072"/>
              <a:gd name="connsiteY0" fmla="*/ 0 h 2955377"/>
              <a:gd name="connsiteX1" fmla="*/ 10561656 w 10562072"/>
              <a:gd name="connsiteY1" fmla="*/ 2067681 h 2955377"/>
              <a:gd name="connsiteX2" fmla="*/ 10561157 w 10562072"/>
              <a:gd name="connsiteY2" fmla="*/ 2158573 h 2955377"/>
              <a:gd name="connsiteX3" fmla="*/ 2317558 w 10562072"/>
              <a:gd name="connsiteY3" fmla="*/ 2156721 h 2955377"/>
              <a:gd name="connsiteX4" fmla="*/ 1180889 w 10562072"/>
              <a:gd name="connsiteY4" fmla="*/ 2955377 h 2955377"/>
              <a:gd name="connsiteX5" fmla="*/ 0 w 10562072"/>
              <a:gd name="connsiteY5" fmla="*/ 2171274 h 2955377"/>
              <a:gd name="connsiteX6" fmla="*/ 1331 w 10562072"/>
              <a:gd name="connsiteY6" fmla="*/ 0 h 2955377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2161364 h 2958168"/>
              <a:gd name="connsiteX3" fmla="*/ 2317558 w 10562072"/>
              <a:gd name="connsiteY3" fmla="*/ 2159512 h 2958168"/>
              <a:gd name="connsiteX4" fmla="*/ 1180889 w 10562072"/>
              <a:gd name="connsiteY4" fmla="*/ 2958168 h 2958168"/>
              <a:gd name="connsiteX5" fmla="*/ 0 w 10562072"/>
              <a:gd name="connsiteY5" fmla="*/ 2174065 h 2958168"/>
              <a:gd name="connsiteX6" fmla="*/ 1331 w 10562072"/>
              <a:gd name="connsiteY6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2161364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1657"/>
              <a:gd name="connsiteY0" fmla="*/ 2791 h 2958168"/>
              <a:gd name="connsiteX1" fmla="*/ 10561655 w 10561657"/>
              <a:gd name="connsiteY1" fmla="*/ 0 h 2958168"/>
              <a:gd name="connsiteX2" fmla="*/ 10469943 w 10561657"/>
              <a:gd name="connsiteY2" fmla="*/ 668161 h 2958168"/>
              <a:gd name="connsiteX3" fmla="*/ 9288594 w 10561657"/>
              <a:gd name="connsiteY3" fmla="*/ 2153103 h 2958168"/>
              <a:gd name="connsiteX4" fmla="*/ 2317558 w 10561657"/>
              <a:gd name="connsiteY4" fmla="*/ 2159512 h 2958168"/>
              <a:gd name="connsiteX5" fmla="*/ 1180889 w 10561657"/>
              <a:gd name="connsiteY5" fmla="*/ 2958168 h 2958168"/>
              <a:gd name="connsiteX6" fmla="*/ 0 w 10561657"/>
              <a:gd name="connsiteY6" fmla="*/ 2174065 h 2958168"/>
              <a:gd name="connsiteX7" fmla="*/ 1331 w 10561657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68641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1655"/>
              <a:gd name="connsiteY0" fmla="*/ 2791 h 2958168"/>
              <a:gd name="connsiteX1" fmla="*/ 10561655 w 10561655"/>
              <a:gd name="connsiteY1" fmla="*/ 0 h 2958168"/>
              <a:gd name="connsiteX2" fmla="*/ 10196302 w 10561655"/>
              <a:gd name="connsiteY2" fmla="*/ 1183855 h 2958168"/>
              <a:gd name="connsiteX3" fmla="*/ 9288594 w 10561655"/>
              <a:gd name="connsiteY3" fmla="*/ 2153103 h 2958168"/>
              <a:gd name="connsiteX4" fmla="*/ 2317558 w 10561655"/>
              <a:gd name="connsiteY4" fmla="*/ 2159512 h 2958168"/>
              <a:gd name="connsiteX5" fmla="*/ 1180889 w 10561655"/>
              <a:gd name="connsiteY5" fmla="*/ 2958168 h 2958168"/>
              <a:gd name="connsiteX6" fmla="*/ 0 w 10561655"/>
              <a:gd name="connsiteY6" fmla="*/ 2174065 h 2958168"/>
              <a:gd name="connsiteX7" fmla="*/ 1331 w 10561655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76338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76338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76338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562072" h="2958168">
                <a:moveTo>
                  <a:pt x="1331" y="2791"/>
                </a:moveTo>
                <a:lnTo>
                  <a:pt x="10561655" y="0"/>
                </a:lnTo>
                <a:cubicBezTo>
                  <a:pt x="10562168" y="67600"/>
                  <a:pt x="10562411" y="1432923"/>
                  <a:pt x="10561157" y="1476338"/>
                </a:cubicBezTo>
                <a:cubicBezTo>
                  <a:pt x="10083761" y="2148347"/>
                  <a:pt x="9705180" y="2158423"/>
                  <a:pt x="9288594" y="2153103"/>
                </a:cubicBezTo>
                <a:lnTo>
                  <a:pt x="2317558" y="2159512"/>
                </a:lnTo>
                <a:cubicBezTo>
                  <a:pt x="1740344" y="2192654"/>
                  <a:pt x="1372498" y="2495346"/>
                  <a:pt x="1180889" y="2958168"/>
                </a:cubicBezTo>
                <a:cubicBezTo>
                  <a:pt x="882535" y="2254391"/>
                  <a:pt x="278640" y="2173187"/>
                  <a:pt x="0" y="2174065"/>
                </a:cubicBezTo>
                <a:cubicBezTo>
                  <a:pt x="2067" y="2138552"/>
                  <a:pt x="2603" y="98373"/>
                  <a:pt x="1331" y="2791"/>
                </a:cubicBezTo>
                <a:close/>
              </a:path>
            </a:pathLst>
          </a:custGeom>
          <a:solidFill>
            <a:schemeClr val="bg1"/>
          </a:solidFill>
          <a:ln w="12700" cmpd="sng" algn="ctr">
            <a:noFill/>
            <a:miter lim="800000"/>
            <a:headEnd/>
            <a:tailEnd/>
          </a:ln>
          <a:effectLst>
            <a:outerShdw blurRad="1905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lIns="33059" tIns="42976" rIns="33059" bIns="42976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000" dirty="0" smtClean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8" name="Rectangle 17"/>
          <p:cNvSpPr/>
          <p:nvPr userDrawn="1">
            <p:custDataLst>
              <p:tags r:id="rId3"/>
            </p:custDataLst>
          </p:nvPr>
        </p:nvSpPr>
        <p:spPr>
          <a:xfrm>
            <a:off x="0" y="6311265"/>
            <a:ext cx="9906000" cy="5467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3969" tIns="41985" rIns="83969" bIns="41985" rtlCol="0" anchor="ctr"/>
          <a:lstStyle/>
          <a:p>
            <a:pPr algn="ctr"/>
            <a:endParaRPr lang="en-US" sz="1300" dirty="0" smtClean="0"/>
          </a:p>
        </p:txBody>
      </p:sp>
      <p:graphicFrame>
        <p:nvGraphicFramePr>
          <p:cNvPr id="5" name="Object 4" hidden="1"/>
          <p:cNvGraphicFramePr>
            <a:graphicFrameLocks noChangeAspect="1"/>
          </p:cNvGraphicFramePr>
          <p:nvPr>
            <p:custDataLst>
              <p:tags r:id="rId4"/>
            </p:custDataLst>
          </p:nvPr>
        </p:nvGraphicFramePr>
        <p:xfrm>
          <a:off x="1" y="0"/>
          <a:ext cx="158750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5488" name="think-cell Slide" r:id="rId8" imgW="360" imgH="360" progId="">
                  <p:embed/>
                </p:oleObj>
              </mc:Choice>
              <mc:Fallback>
                <p:oleObj name="think-cell Slide" r:id="rId8" imgW="360" imgH="360" progId="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" y="0"/>
                        <a:ext cx="158750" cy="158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3" name="Picture 19" descr="D:\Users\bkp\My Work\TEMPLATES\LOGO Library\Capgemini_Logo_Set\Logo_Capgemini_RGB_eMedia.png"/>
          <p:cNvPicPr>
            <a:picLocks noChangeAspect="1" noChangeArrowheads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419" y="643394"/>
            <a:ext cx="2880360" cy="667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3" descr="D:\Users\bkp\My Work\TEMPLATES\LOGO Library\Capgemini_Logo_Set\Slogan_PMRC_cmyk_Capgemini.png"/>
          <p:cNvPicPr>
            <a:picLocks noChangeAspect="1" noChangeArrowheads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7615" y="6466486"/>
            <a:ext cx="2880360" cy="236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Subtitle 2"/>
          <p:cNvSpPr>
            <a:spLocks noGrp="1"/>
          </p:cNvSpPr>
          <p:nvPr>
            <p:ph type="subTitle" idx="1" hasCustomPrompt="1"/>
            <p:custDataLst>
              <p:tags r:id="rId5"/>
            </p:custDataLst>
          </p:nvPr>
        </p:nvSpPr>
        <p:spPr>
          <a:xfrm>
            <a:off x="795915" y="4622061"/>
            <a:ext cx="4541230" cy="290793"/>
          </a:xfrm>
          <a:effectLst>
            <a:outerShdw blurRad="38100" dist="25400" dir="2700000" algn="tl" rotWithShape="0">
              <a:prstClr val="black">
                <a:alpha val="75000"/>
              </a:prstClr>
            </a:outerShdw>
          </a:effectLst>
        </p:spPr>
        <p:txBody>
          <a:bodyPr lIns="0" tIns="33059" rIns="33059" bIns="33059"/>
          <a:lstStyle>
            <a:lvl1pPr marL="0" indent="0" algn="l">
              <a:buNone/>
              <a:defRPr sz="1800" b="0">
                <a:solidFill>
                  <a:schemeClr val="bg1"/>
                </a:solidFill>
                <a:latin typeface="+mn-lt"/>
              </a:defRPr>
            </a:lvl1pPr>
            <a:lvl2pPr marL="4571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1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3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Location, Date, Author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531" name="Picture 3"/>
          <p:cNvPicPr>
            <a:picLocks noChangeAspect="1" noChangeArrowheads="1"/>
          </p:cNvPicPr>
          <p:nvPr userDrawn="1"/>
        </p:nvPicPr>
        <p:blipFill>
          <a:blip r:embed="rId7" cstate="print"/>
          <a:srcRect t="21029"/>
          <a:stretch>
            <a:fillRect/>
          </a:stretch>
        </p:blipFill>
        <p:spPr bwMode="auto">
          <a:xfrm>
            <a:off x="0" y="831275"/>
            <a:ext cx="9906000" cy="54967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Rectangle 7"/>
          <p:cNvSpPr/>
          <p:nvPr userDrawn="1">
            <p:custDataLst>
              <p:tags r:id="rId2"/>
            </p:custDataLst>
          </p:nvPr>
        </p:nvSpPr>
        <p:spPr bwMode="auto">
          <a:xfrm>
            <a:off x="-2053" y="0"/>
            <a:ext cx="9908053" cy="2683033"/>
          </a:xfrm>
          <a:custGeom>
            <a:avLst/>
            <a:gdLst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0 w 10685085"/>
              <a:gd name="connsiteY3" fmla="*/ 684481 h 684481"/>
              <a:gd name="connsiteX4" fmla="*/ 0 w 10685085"/>
              <a:gd name="connsiteY4" fmla="*/ 0 h 684481"/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525849 w 10685085"/>
              <a:gd name="connsiteY3" fmla="*/ 678410 h 684481"/>
              <a:gd name="connsiteX4" fmla="*/ 0 w 10685085"/>
              <a:gd name="connsiteY4" fmla="*/ 684481 h 684481"/>
              <a:gd name="connsiteX5" fmla="*/ 0 w 10685085"/>
              <a:gd name="connsiteY5" fmla="*/ 0 h 684481"/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1063736 w 10685085"/>
              <a:gd name="connsiteY3" fmla="*/ 670939 h 684481"/>
              <a:gd name="connsiteX4" fmla="*/ 525849 w 10685085"/>
              <a:gd name="connsiteY4" fmla="*/ 678410 h 684481"/>
              <a:gd name="connsiteX5" fmla="*/ 0 w 10685085"/>
              <a:gd name="connsiteY5" fmla="*/ 684481 h 684481"/>
              <a:gd name="connsiteX6" fmla="*/ 0 w 10685085"/>
              <a:gd name="connsiteY6" fmla="*/ 0 h 684481"/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1063736 w 10685085"/>
              <a:gd name="connsiteY3" fmla="*/ 670939 h 684481"/>
              <a:gd name="connsiteX4" fmla="*/ 525849 w 10685085"/>
              <a:gd name="connsiteY4" fmla="*/ 678410 h 684481"/>
              <a:gd name="connsiteX5" fmla="*/ 0 w 10685085"/>
              <a:gd name="connsiteY5" fmla="*/ 684481 h 684481"/>
              <a:gd name="connsiteX6" fmla="*/ 0 w 10685085"/>
              <a:gd name="connsiteY6" fmla="*/ 0 h 684481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157465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157465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157465 w 10685085"/>
              <a:gd name="connsiteY4" fmla="*/ 670939 h 1022049"/>
              <a:gd name="connsiteX5" fmla="*/ 533320 w 10685085"/>
              <a:gd name="connsiteY5" fmla="*/ 1022049 h 1022049"/>
              <a:gd name="connsiteX6" fmla="*/ 23183 w 10685085"/>
              <a:gd name="connsiteY6" fmla="*/ 684481 h 1022049"/>
              <a:gd name="connsiteX7" fmla="*/ 0 w 10685085"/>
              <a:gd name="connsiteY7" fmla="*/ 0 h 1022049"/>
              <a:gd name="connsiteX0" fmla="*/ 0 w 10673494"/>
              <a:gd name="connsiteY0" fmla="*/ 5825 h 1022049"/>
              <a:gd name="connsiteX1" fmla="*/ 10673494 w 10673494"/>
              <a:gd name="connsiteY1" fmla="*/ 0 h 1022049"/>
              <a:gd name="connsiteX2" fmla="*/ 10673494 w 10673494"/>
              <a:gd name="connsiteY2" fmla="*/ 303491 h 1022049"/>
              <a:gd name="connsiteX3" fmla="*/ 10211167 w 10673494"/>
              <a:gd name="connsiteY3" fmla="*/ 678410 h 1022049"/>
              <a:gd name="connsiteX4" fmla="*/ 1145874 w 10673494"/>
              <a:gd name="connsiteY4" fmla="*/ 670939 h 1022049"/>
              <a:gd name="connsiteX5" fmla="*/ 521729 w 10673494"/>
              <a:gd name="connsiteY5" fmla="*/ 1022049 h 1022049"/>
              <a:gd name="connsiteX6" fmla="*/ 11592 w 10673494"/>
              <a:gd name="connsiteY6" fmla="*/ 684481 h 1022049"/>
              <a:gd name="connsiteX7" fmla="*/ 0 w 10673494"/>
              <a:gd name="connsiteY7" fmla="*/ 5825 h 1022049"/>
              <a:gd name="connsiteX0" fmla="*/ 0 w 10673494"/>
              <a:gd name="connsiteY0" fmla="*/ 0 h 1045351"/>
              <a:gd name="connsiteX1" fmla="*/ 10673494 w 10673494"/>
              <a:gd name="connsiteY1" fmla="*/ 23302 h 1045351"/>
              <a:gd name="connsiteX2" fmla="*/ 10673494 w 10673494"/>
              <a:gd name="connsiteY2" fmla="*/ 326793 h 1045351"/>
              <a:gd name="connsiteX3" fmla="*/ 10211167 w 10673494"/>
              <a:gd name="connsiteY3" fmla="*/ 701712 h 1045351"/>
              <a:gd name="connsiteX4" fmla="*/ 1145874 w 10673494"/>
              <a:gd name="connsiteY4" fmla="*/ 694241 h 1045351"/>
              <a:gd name="connsiteX5" fmla="*/ 521729 w 10673494"/>
              <a:gd name="connsiteY5" fmla="*/ 1045351 h 1045351"/>
              <a:gd name="connsiteX6" fmla="*/ 11592 w 10673494"/>
              <a:gd name="connsiteY6" fmla="*/ 707783 h 1045351"/>
              <a:gd name="connsiteX7" fmla="*/ 0 w 10673494"/>
              <a:gd name="connsiteY7" fmla="*/ 0 h 1045351"/>
              <a:gd name="connsiteX0" fmla="*/ 0 w 10667698"/>
              <a:gd name="connsiteY0" fmla="*/ 0 h 1027875"/>
              <a:gd name="connsiteX1" fmla="*/ 10667698 w 10667698"/>
              <a:gd name="connsiteY1" fmla="*/ 5826 h 1027875"/>
              <a:gd name="connsiteX2" fmla="*/ 10667698 w 10667698"/>
              <a:gd name="connsiteY2" fmla="*/ 309317 h 1027875"/>
              <a:gd name="connsiteX3" fmla="*/ 10205371 w 10667698"/>
              <a:gd name="connsiteY3" fmla="*/ 684236 h 1027875"/>
              <a:gd name="connsiteX4" fmla="*/ 1140078 w 10667698"/>
              <a:gd name="connsiteY4" fmla="*/ 676765 h 1027875"/>
              <a:gd name="connsiteX5" fmla="*/ 515933 w 10667698"/>
              <a:gd name="connsiteY5" fmla="*/ 1027875 h 1027875"/>
              <a:gd name="connsiteX6" fmla="*/ 5796 w 10667698"/>
              <a:gd name="connsiteY6" fmla="*/ 690307 h 1027875"/>
              <a:gd name="connsiteX7" fmla="*/ 0 w 10667698"/>
              <a:gd name="connsiteY7" fmla="*/ 0 h 1027875"/>
              <a:gd name="connsiteX0" fmla="*/ 5796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4282 w 10661902"/>
              <a:gd name="connsiteY4" fmla="*/ 676765 h 1027875"/>
              <a:gd name="connsiteX5" fmla="*/ 510137 w 10661902"/>
              <a:gd name="connsiteY5" fmla="*/ 1027875 h 1027875"/>
              <a:gd name="connsiteX6" fmla="*/ 0 w 10661902"/>
              <a:gd name="connsiteY6" fmla="*/ 690307 h 1027875"/>
              <a:gd name="connsiteX7" fmla="*/ 5796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4282 w 10661902"/>
              <a:gd name="connsiteY4" fmla="*/ 676765 h 1027875"/>
              <a:gd name="connsiteX5" fmla="*/ 510137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4282 w 10661902"/>
              <a:gd name="connsiteY4" fmla="*/ 676765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7441 w 10661902"/>
              <a:gd name="connsiteY4" fmla="*/ 689465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3758 w 10661902"/>
              <a:gd name="connsiteY4" fmla="*/ 62914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0 w 10661901"/>
              <a:gd name="connsiteY0" fmla="*/ 0 h 1027875"/>
              <a:gd name="connsiteX1" fmla="*/ 10661901 w 10661901"/>
              <a:gd name="connsiteY1" fmla="*/ 5826 h 1027875"/>
              <a:gd name="connsiteX2" fmla="*/ 10661901 w 10661901"/>
              <a:gd name="connsiteY2" fmla="*/ 309317 h 1027875"/>
              <a:gd name="connsiteX3" fmla="*/ 10199574 w 10661901"/>
              <a:gd name="connsiteY3" fmla="*/ 684236 h 1027875"/>
              <a:gd name="connsiteX4" fmla="*/ 1140598 w 10661901"/>
              <a:gd name="connsiteY4" fmla="*/ 686290 h 1027875"/>
              <a:gd name="connsiteX5" fmla="*/ 560675 w 10661901"/>
              <a:gd name="connsiteY5" fmla="*/ 1027875 h 1027875"/>
              <a:gd name="connsiteX6" fmla="*/ 3158 w 10661901"/>
              <a:gd name="connsiteY6" fmla="*/ 674432 h 1027875"/>
              <a:gd name="connsiteX7" fmla="*/ 0 w 10661901"/>
              <a:gd name="connsiteY7" fmla="*/ 0 h 1027875"/>
              <a:gd name="connsiteX0" fmla="*/ 0 w 10661901"/>
              <a:gd name="connsiteY0" fmla="*/ 0 h 1027875"/>
              <a:gd name="connsiteX1" fmla="*/ 10661901 w 10661901"/>
              <a:gd name="connsiteY1" fmla="*/ 5826 h 1027875"/>
              <a:gd name="connsiteX2" fmla="*/ 10661901 w 10661901"/>
              <a:gd name="connsiteY2" fmla="*/ 309317 h 1027875"/>
              <a:gd name="connsiteX3" fmla="*/ 10199574 w 10661901"/>
              <a:gd name="connsiteY3" fmla="*/ 684236 h 1027875"/>
              <a:gd name="connsiteX4" fmla="*/ 1140598 w 10661901"/>
              <a:gd name="connsiteY4" fmla="*/ 686290 h 1027875"/>
              <a:gd name="connsiteX5" fmla="*/ 560675 w 10661901"/>
              <a:gd name="connsiteY5" fmla="*/ 1027875 h 1027875"/>
              <a:gd name="connsiteX6" fmla="*/ 3158 w 10661901"/>
              <a:gd name="connsiteY6" fmla="*/ 683957 h 1027875"/>
              <a:gd name="connsiteX7" fmla="*/ 0 w 10661901"/>
              <a:gd name="connsiteY7" fmla="*/ 0 h 1027875"/>
              <a:gd name="connsiteX0" fmla="*/ 0 w 10710088"/>
              <a:gd name="connsiteY0" fmla="*/ 0 h 1027875"/>
              <a:gd name="connsiteX1" fmla="*/ 10661901 w 10710088"/>
              <a:gd name="connsiteY1" fmla="*/ 5826 h 1027875"/>
              <a:gd name="connsiteX2" fmla="*/ 10661901 w 10710088"/>
              <a:gd name="connsiteY2" fmla="*/ 309317 h 1027875"/>
              <a:gd name="connsiteX3" fmla="*/ 10668871 w 10710088"/>
              <a:gd name="connsiteY3" fmla="*/ 684236 h 1027875"/>
              <a:gd name="connsiteX4" fmla="*/ 1140598 w 10710088"/>
              <a:gd name="connsiteY4" fmla="*/ 686290 h 1027875"/>
              <a:gd name="connsiteX5" fmla="*/ 560675 w 10710088"/>
              <a:gd name="connsiteY5" fmla="*/ 1027875 h 1027875"/>
              <a:gd name="connsiteX6" fmla="*/ 3158 w 10710088"/>
              <a:gd name="connsiteY6" fmla="*/ 683957 h 1027875"/>
              <a:gd name="connsiteX7" fmla="*/ 0 w 10710088"/>
              <a:gd name="connsiteY7" fmla="*/ 0 h 1027875"/>
              <a:gd name="connsiteX0" fmla="*/ 0 w 10668871"/>
              <a:gd name="connsiteY0" fmla="*/ 0 h 1027875"/>
              <a:gd name="connsiteX1" fmla="*/ 10661901 w 10668871"/>
              <a:gd name="connsiteY1" fmla="*/ 5826 h 1027875"/>
              <a:gd name="connsiteX2" fmla="*/ 10668871 w 10668871"/>
              <a:gd name="connsiteY2" fmla="*/ 684236 h 1027875"/>
              <a:gd name="connsiteX3" fmla="*/ 1140598 w 10668871"/>
              <a:gd name="connsiteY3" fmla="*/ 686290 h 1027875"/>
              <a:gd name="connsiteX4" fmla="*/ 560675 w 10668871"/>
              <a:gd name="connsiteY4" fmla="*/ 1027875 h 1027875"/>
              <a:gd name="connsiteX5" fmla="*/ 3158 w 10668871"/>
              <a:gd name="connsiteY5" fmla="*/ 683957 h 1027875"/>
              <a:gd name="connsiteX6" fmla="*/ 0 w 10668871"/>
              <a:gd name="connsiteY6" fmla="*/ 0 h 1027875"/>
              <a:gd name="connsiteX0" fmla="*/ 0 w 10662015"/>
              <a:gd name="connsiteY0" fmla="*/ 0 h 1027875"/>
              <a:gd name="connsiteX1" fmla="*/ 10661901 w 10662015"/>
              <a:gd name="connsiteY1" fmla="*/ 5826 h 1027875"/>
              <a:gd name="connsiteX2" fmla="*/ 10632772 w 10662015"/>
              <a:gd name="connsiteY2" fmla="*/ 684236 h 1027875"/>
              <a:gd name="connsiteX3" fmla="*/ 1140598 w 10662015"/>
              <a:gd name="connsiteY3" fmla="*/ 686290 h 1027875"/>
              <a:gd name="connsiteX4" fmla="*/ 560675 w 10662015"/>
              <a:gd name="connsiteY4" fmla="*/ 1027875 h 1027875"/>
              <a:gd name="connsiteX5" fmla="*/ 3158 w 10662015"/>
              <a:gd name="connsiteY5" fmla="*/ 683957 h 1027875"/>
              <a:gd name="connsiteX6" fmla="*/ 0 w 10662015"/>
              <a:gd name="connsiteY6" fmla="*/ 0 h 1027875"/>
              <a:gd name="connsiteX0" fmla="*/ 0 w 10632772"/>
              <a:gd name="connsiteY0" fmla="*/ 0 h 1027875"/>
              <a:gd name="connsiteX1" fmla="*/ 10616776 w 10632772"/>
              <a:gd name="connsiteY1" fmla="*/ 559150 h 1027875"/>
              <a:gd name="connsiteX2" fmla="*/ 10632772 w 10632772"/>
              <a:gd name="connsiteY2" fmla="*/ 684236 h 1027875"/>
              <a:gd name="connsiteX3" fmla="*/ 1140598 w 10632772"/>
              <a:gd name="connsiteY3" fmla="*/ 686290 h 1027875"/>
              <a:gd name="connsiteX4" fmla="*/ 560675 w 10632772"/>
              <a:gd name="connsiteY4" fmla="*/ 1027875 h 1027875"/>
              <a:gd name="connsiteX5" fmla="*/ 3158 w 10632772"/>
              <a:gd name="connsiteY5" fmla="*/ 683957 h 1027875"/>
              <a:gd name="connsiteX6" fmla="*/ 0 w 10632772"/>
              <a:gd name="connsiteY6" fmla="*/ 0 h 1027875"/>
              <a:gd name="connsiteX0" fmla="*/ 5867 w 10629614"/>
              <a:gd name="connsiteY0" fmla="*/ 12316 h 468725"/>
              <a:gd name="connsiteX1" fmla="*/ 10613618 w 10629614"/>
              <a:gd name="connsiteY1" fmla="*/ 0 h 468725"/>
              <a:gd name="connsiteX2" fmla="*/ 10629614 w 10629614"/>
              <a:gd name="connsiteY2" fmla="*/ 125086 h 468725"/>
              <a:gd name="connsiteX3" fmla="*/ 1137440 w 10629614"/>
              <a:gd name="connsiteY3" fmla="*/ 127140 h 468725"/>
              <a:gd name="connsiteX4" fmla="*/ 557517 w 10629614"/>
              <a:gd name="connsiteY4" fmla="*/ 468725 h 468725"/>
              <a:gd name="connsiteX5" fmla="*/ 0 w 10629614"/>
              <a:gd name="connsiteY5" fmla="*/ 124807 h 468725"/>
              <a:gd name="connsiteX6" fmla="*/ 5867 w 10629614"/>
              <a:gd name="connsiteY6" fmla="*/ 12316 h 468725"/>
              <a:gd name="connsiteX0" fmla="*/ 0 w 10636382"/>
              <a:gd name="connsiteY0" fmla="*/ 12316 h 468725"/>
              <a:gd name="connsiteX1" fmla="*/ 10620386 w 10636382"/>
              <a:gd name="connsiteY1" fmla="*/ 0 h 468725"/>
              <a:gd name="connsiteX2" fmla="*/ 10636382 w 10636382"/>
              <a:gd name="connsiteY2" fmla="*/ 125086 h 468725"/>
              <a:gd name="connsiteX3" fmla="*/ 1144208 w 10636382"/>
              <a:gd name="connsiteY3" fmla="*/ 127140 h 468725"/>
              <a:gd name="connsiteX4" fmla="*/ 564285 w 10636382"/>
              <a:gd name="connsiteY4" fmla="*/ 468725 h 468725"/>
              <a:gd name="connsiteX5" fmla="*/ 6768 w 10636382"/>
              <a:gd name="connsiteY5" fmla="*/ 124807 h 468725"/>
              <a:gd name="connsiteX6" fmla="*/ 0 w 10636382"/>
              <a:gd name="connsiteY6" fmla="*/ 12316 h 468725"/>
              <a:gd name="connsiteX0" fmla="*/ 239608 w 10629614"/>
              <a:gd name="connsiteY0" fmla="*/ 21841 h 468725"/>
              <a:gd name="connsiteX1" fmla="*/ 10613618 w 10629614"/>
              <a:gd name="connsiteY1" fmla="*/ 0 h 468725"/>
              <a:gd name="connsiteX2" fmla="*/ 10629614 w 10629614"/>
              <a:gd name="connsiteY2" fmla="*/ 125086 h 468725"/>
              <a:gd name="connsiteX3" fmla="*/ 1137440 w 10629614"/>
              <a:gd name="connsiteY3" fmla="*/ 127140 h 468725"/>
              <a:gd name="connsiteX4" fmla="*/ 557517 w 10629614"/>
              <a:gd name="connsiteY4" fmla="*/ 468725 h 468725"/>
              <a:gd name="connsiteX5" fmla="*/ 0 w 10629614"/>
              <a:gd name="connsiteY5" fmla="*/ 124807 h 468725"/>
              <a:gd name="connsiteX6" fmla="*/ 239608 w 10629614"/>
              <a:gd name="connsiteY6" fmla="*/ 21841 h 468725"/>
              <a:gd name="connsiteX0" fmla="*/ 239608 w 10629614"/>
              <a:gd name="connsiteY0" fmla="*/ 21841 h 468725"/>
              <a:gd name="connsiteX1" fmla="*/ 10613618 w 10629614"/>
              <a:gd name="connsiteY1" fmla="*/ 0 h 468725"/>
              <a:gd name="connsiteX2" fmla="*/ 10629614 w 10629614"/>
              <a:gd name="connsiteY2" fmla="*/ 125086 h 468725"/>
              <a:gd name="connsiteX3" fmla="*/ 1137440 w 10629614"/>
              <a:gd name="connsiteY3" fmla="*/ 127140 h 468725"/>
              <a:gd name="connsiteX4" fmla="*/ 557517 w 10629614"/>
              <a:gd name="connsiteY4" fmla="*/ 468725 h 468725"/>
              <a:gd name="connsiteX5" fmla="*/ 0 w 10629614"/>
              <a:gd name="connsiteY5" fmla="*/ 124807 h 468725"/>
              <a:gd name="connsiteX6" fmla="*/ 239608 w 10629614"/>
              <a:gd name="connsiteY6" fmla="*/ 21841 h 468725"/>
              <a:gd name="connsiteX0" fmla="*/ 0 w 10630065"/>
              <a:gd name="connsiteY0" fmla="*/ 2791 h 468725"/>
              <a:gd name="connsiteX1" fmla="*/ 10614069 w 10630065"/>
              <a:gd name="connsiteY1" fmla="*/ 0 h 468725"/>
              <a:gd name="connsiteX2" fmla="*/ 10630065 w 10630065"/>
              <a:gd name="connsiteY2" fmla="*/ 125086 h 468725"/>
              <a:gd name="connsiteX3" fmla="*/ 1137891 w 10630065"/>
              <a:gd name="connsiteY3" fmla="*/ 127140 h 468725"/>
              <a:gd name="connsiteX4" fmla="*/ 557968 w 10630065"/>
              <a:gd name="connsiteY4" fmla="*/ 468725 h 468725"/>
              <a:gd name="connsiteX5" fmla="*/ 451 w 10630065"/>
              <a:gd name="connsiteY5" fmla="*/ 124807 h 468725"/>
              <a:gd name="connsiteX6" fmla="*/ 0 w 10630065"/>
              <a:gd name="connsiteY6" fmla="*/ 2791 h 468725"/>
              <a:gd name="connsiteX0" fmla="*/ 0 w 10630065"/>
              <a:gd name="connsiteY0" fmla="*/ 2791 h 468725"/>
              <a:gd name="connsiteX1" fmla="*/ 10614069 w 10630065"/>
              <a:gd name="connsiteY1" fmla="*/ 0 h 468725"/>
              <a:gd name="connsiteX2" fmla="*/ 10630065 w 10630065"/>
              <a:gd name="connsiteY2" fmla="*/ 125086 h 468725"/>
              <a:gd name="connsiteX3" fmla="*/ 1137891 w 10630065"/>
              <a:gd name="connsiteY3" fmla="*/ 127140 h 468725"/>
              <a:gd name="connsiteX4" fmla="*/ 557968 w 10630065"/>
              <a:gd name="connsiteY4" fmla="*/ 468725 h 468725"/>
              <a:gd name="connsiteX5" fmla="*/ 451 w 10630065"/>
              <a:gd name="connsiteY5" fmla="*/ 124807 h 468725"/>
              <a:gd name="connsiteX6" fmla="*/ 0 w 10630065"/>
              <a:gd name="connsiteY6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451 w 10630556"/>
              <a:gd name="connsiteY5" fmla="*/ 124807 h 468725"/>
              <a:gd name="connsiteX6" fmla="*/ 0 w 10630556"/>
              <a:gd name="connsiteY6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75946 w 10630556"/>
              <a:gd name="connsiteY5" fmla="*/ 125867 h 468725"/>
              <a:gd name="connsiteX6" fmla="*/ 451 w 10630556"/>
              <a:gd name="connsiteY6" fmla="*/ 124807 h 468725"/>
              <a:gd name="connsiteX7" fmla="*/ 0 w 10630556"/>
              <a:gd name="connsiteY7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75946 w 10630556"/>
              <a:gd name="connsiteY5" fmla="*/ 125867 h 468725"/>
              <a:gd name="connsiteX6" fmla="*/ 451 w 10630556"/>
              <a:gd name="connsiteY6" fmla="*/ 124807 h 468725"/>
              <a:gd name="connsiteX7" fmla="*/ 0 w 10630556"/>
              <a:gd name="connsiteY7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75946 w 10630556"/>
              <a:gd name="connsiteY5" fmla="*/ 125867 h 468725"/>
              <a:gd name="connsiteX6" fmla="*/ 451 w 10630556"/>
              <a:gd name="connsiteY6" fmla="*/ 124807 h 468725"/>
              <a:gd name="connsiteX7" fmla="*/ 0 w 10630556"/>
              <a:gd name="connsiteY7" fmla="*/ 2791 h 468725"/>
              <a:gd name="connsiteX0" fmla="*/ 782750 w 11413306"/>
              <a:gd name="connsiteY0" fmla="*/ 2791 h 468725"/>
              <a:gd name="connsiteX1" fmla="*/ 11412612 w 11413306"/>
              <a:gd name="connsiteY1" fmla="*/ 0 h 468725"/>
              <a:gd name="connsiteX2" fmla="*/ 11412815 w 11413306"/>
              <a:gd name="connsiteY2" fmla="*/ 125086 h 468725"/>
              <a:gd name="connsiteX3" fmla="*/ 1920641 w 11413306"/>
              <a:gd name="connsiteY3" fmla="*/ 127140 h 468725"/>
              <a:gd name="connsiteX4" fmla="*/ 1340718 w 11413306"/>
              <a:gd name="connsiteY4" fmla="*/ 468725 h 468725"/>
              <a:gd name="connsiteX5" fmla="*/ 858696 w 11413306"/>
              <a:gd name="connsiteY5" fmla="*/ 125867 h 468725"/>
              <a:gd name="connsiteX6" fmla="*/ 782750 w 11413306"/>
              <a:gd name="connsiteY6" fmla="*/ 2791 h 468725"/>
              <a:gd name="connsiteX0" fmla="*/ 802813 w 11357561"/>
              <a:gd name="connsiteY0" fmla="*/ 2791 h 468725"/>
              <a:gd name="connsiteX1" fmla="*/ 11356867 w 11357561"/>
              <a:gd name="connsiteY1" fmla="*/ 0 h 468725"/>
              <a:gd name="connsiteX2" fmla="*/ 11357070 w 11357561"/>
              <a:gd name="connsiteY2" fmla="*/ 125086 h 468725"/>
              <a:gd name="connsiteX3" fmla="*/ 1864896 w 11357561"/>
              <a:gd name="connsiteY3" fmla="*/ 127140 h 468725"/>
              <a:gd name="connsiteX4" fmla="*/ 1284973 w 11357561"/>
              <a:gd name="connsiteY4" fmla="*/ 468725 h 468725"/>
              <a:gd name="connsiteX5" fmla="*/ 802951 w 11357561"/>
              <a:gd name="connsiteY5" fmla="*/ 125867 h 468725"/>
              <a:gd name="connsiteX6" fmla="*/ 802813 w 11357561"/>
              <a:gd name="connsiteY6" fmla="*/ 2791 h 468725"/>
              <a:gd name="connsiteX0" fmla="*/ 341552 w 10896300"/>
              <a:gd name="connsiteY0" fmla="*/ 2791 h 468725"/>
              <a:gd name="connsiteX1" fmla="*/ 10895606 w 10896300"/>
              <a:gd name="connsiteY1" fmla="*/ 0 h 468725"/>
              <a:gd name="connsiteX2" fmla="*/ 10895809 w 10896300"/>
              <a:gd name="connsiteY2" fmla="*/ 125086 h 468725"/>
              <a:gd name="connsiteX3" fmla="*/ 1403635 w 10896300"/>
              <a:gd name="connsiteY3" fmla="*/ 127140 h 468725"/>
              <a:gd name="connsiteX4" fmla="*/ 823712 w 10896300"/>
              <a:gd name="connsiteY4" fmla="*/ 468725 h 468725"/>
              <a:gd name="connsiteX5" fmla="*/ 341690 w 10896300"/>
              <a:gd name="connsiteY5" fmla="*/ 125867 h 468725"/>
              <a:gd name="connsiteX6" fmla="*/ 341552 w 10896300"/>
              <a:gd name="connsiteY6" fmla="*/ 2791 h 468725"/>
              <a:gd name="connsiteX0" fmla="*/ 41143 w 10595891"/>
              <a:gd name="connsiteY0" fmla="*/ 2791 h 468725"/>
              <a:gd name="connsiteX1" fmla="*/ 10595197 w 10595891"/>
              <a:gd name="connsiteY1" fmla="*/ 0 h 468725"/>
              <a:gd name="connsiteX2" fmla="*/ 10595400 w 10595891"/>
              <a:gd name="connsiteY2" fmla="*/ 125086 h 468725"/>
              <a:gd name="connsiteX3" fmla="*/ 1103226 w 10595891"/>
              <a:gd name="connsiteY3" fmla="*/ 127140 h 468725"/>
              <a:gd name="connsiteX4" fmla="*/ 523303 w 10595891"/>
              <a:gd name="connsiteY4" fmla="*/ 468725 h 468725"/>
              <a:gd name="connsiteX5" fmla="*/ 41281 w 10595891"/>
              <a:gd name="connsiteY5" fmla="*/ 125867 h 468725"/>
              <a:gd name="connsiteX6" fmla="*/ 41143 w 1059589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2791 h 468725"/>
              <a:gd name="connsiteX0" fmla="*/ 433 w 10555181"/>
              <a:gd name="connsiteY0" fmla="*/ 44066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44066 h 468725"/>
              <a:gd name="connsiteX0" fmla="*/ 433 w 10554690"/>
              <a:gd name="connsiteY0" fmla="*/ 5966 h 430625"/>
              <a:gd name="connsiteX1" fmla="*/ 10551351 w 10554690"/>
              <a:gd name="connsiteY1" fmla="*/ 0 h 430625"/>
              <a:gd name="connsiteX2" fmla="*/ 10554690 w 10554690"/>
              <a:gd name="connsiteY2" fmla="*/ 86986 h 430625"/>
              <a:gd name="connsiteX3" fmla="*/ 1062516 w 10554690"/>
              <a:gd name="connsiteY3" fmla="*/ 89040 h 430625"/>
              <a:gd name="connsiteX4" fmla="*/ 482593 w 10554690"/>
              <a:gd name="connsiteY4" fmla="*/ 430625 h 430625"/>
              <a:gd name="connsiteX5" fmla="*/ 571 w 10554690"/>
              <a:gd name="connsiteY5" fmla="*/ 101571 h 430625"/>
              <a:gd name="connsiteX6" fmla="*/ 433 w 10554690"/>
              <a:gd name="connsiteY6" fmla="*/ 5966 h 430625"/>
              <a:gd name="connsiteX0" fmla="*/ 433 w 10554690"/>
              <a:gd name="connsiteY0" fmla="*/ 5966 h 427450"/>
              <a:gd name="connsiteX1" fmla="*/ 10551351 w 10554690"/>
              <a:gd name="connsiteY1" fmla="*/ 0 h 427450"/>
              <a:gd name="connsiteX2" fmla="*/ 10554690 w 10554690"/>
              <a:gd name="connsiteY2" fmla="*/ 86986 h 427450"/>
              <a:gd name="connsiteX3" fmla="*/ 1062516 w 10554690"/>
              <a:gd name="connsiteY3" fmla="*/ 89040 h 427450"/>
              <a:gd name="connsiteX4" fmla="*/ 482593 w 10554690"/>
              <a:gd name="connsiteY4" fmla="*/ 427450 h 427450"/>
              <a:gd name="connsiteX5" fmla="*/ 571 w 10554690"/>
              <a:gd name="connsiteY5" fmla="*/ 101571 h 427450"/>
              <a:gd name="connsiteX6" fmla="*/ 433 w 10554690"/>
              <a:gd name="connsiteY6" fmla="*/ 5966 h 427450"/>
              <a:gd name="connsiteX0" fmla="*/ 433 w 10554690"/>
              <a:gd name="connsiteY0" fmla="*/ 5966 h 427450"/>
              <a:gd name="connsiteX1" fmla="*/ 10551351 w 10554690"/>
              <a:gd name="connsiteY1" fmla="*/ 0 h 427450"/>
              <a:gd name="connsiteX2" fmla="*/ 10554690 w 10554690"/>
              <a:gd name="connsiteY2" fmla="*/ 86986 h 427450"/>
              <a:gd name="connsiteX3" fmla="*/ 10274940 w 10554690"/>
              <a:gd name="connsiteY3" fmla="*/ 87717 h 427450"/>
              <a:gd name="connsiteX4" fmla="*/ 1062516 w 10554690"/>
              <a:gd name="connsiteY4" fmla="*/ 89040 h 427450"/>
              <a:gd name="connsiteX5" fmla="*/ 482593 w 10554690"/>
              <a:gd name="connsiteY5" fmla="*/ 427450 h 427450"/>
              <a:gd name="connsiteX6" fmla="*/ 571 w 10554690"/>
              <a:gd name="connsiteY6" fmla="*/ 101571 h 427450"/>
              <a:gd name="connsiteX7" fmla="*/ 433 w 10554690"/>
              <a:gd name="connsiteY7" fmla="*/ 5966 h 427450"/>
              <a:gd name="connsiteX0" fmla="*/ 433 w 10554691"/>
              <a:gd name="connsiteY0" fmla="*/ 75754 h 497238"/>
              <a:gd name="connsiteX1" fmla="*/ 10551351 w 10554691"/>
              <a:gd name="connsiteY1" fmla="*/ 69788 h 497238"/>
              <a:gd name="connsiteX2" fmla="*/ 10554691 w 10554691"/>
              <a:gd name="connsiteY2" fmla="*/ 64699 h 497238"/>
              <a:gd name="connsiteX3" fmla="*/ 10274940 w 10554691"/>
              <a:gd name="connsiteY3" fmla="*/ 157505 h 497238"/>
              <a:gd name="connsiteX4" fmla="*/ 1062516 w 10554691"/>
              <a:gd name="connsiteY4" fmla="*/ 158828 h 497238"/>
              <a:gd name="connsiteX5" fmla="*/ 482593 w 10554691"/>
              <a:gd name="connsiteY5" fmla="*/ 497238 h 497238"/>
              <a:gd name="connsiteX6" fmla="*/ 571 w 10554691"/>
              <a:gd name="connsiteY6" fmla="*/ 171359 h 497238"/>
              <a:gd name="connsiteX7" fmla="*/ 433 w 10554691"/>
              <a:gd name="connsiteY7" fmla="*/ 75754 h 497238"/>
              <a:gd name="connsiteX0" fmla="*/ 433 w 10554691"/>
              <a:gd name="connsiteY0" fmla="*/ 75754 h 497238"/>
              <a:gd name="connsiteX1" fmla="*/ 10551351 w 10554691"/>
              <a:gd name="connsiteY1" fmla="*/ 69788 h 497238"/>
              <a:gd name="connsiteX2" fmla="*/ 10554691 w 10554691"/>
              <a:gd name="connsiteY2" fmla="*/ 64699 h 497238"/>
              <a:gd name="connsiteX3" fmla="*/ 10274940 w 10554691"/>
              <a:gd name="connsiteY3" fmla="*/ 157505 h 497238"/>
              <a:gd name="connsiteX4" fmla="*/ 1062516 w 10554691"/>
              <a:gd name="connsiteY4" fmla="*/ 158828 h 497238"/>
              <a:gd name="connsiteX5" fmla="*/ 482593 w 10554691"/>
              <a:gd name="connsiteY5" fmla="*/ 497238 h 497238"/>
              <a:gd name="connsiteX6" fmla="*/ 571 w 10554691"/>
              <a:gd name="connsiteY6" fmla="*/ 171359 h 497238"/>
              <a:gd name="connsiteX7" fmla="*/ 433 w 10554691"/>
              <a:gd name="connsiteY7" fmla="*/ 75754 h 497238"/>
              <a:gd name="connsiteX0" fmla="*/ 433 w 10554691"/>
              <a:gd name="connsiteY0" fmla="*/ 75754 h 497238"/>
              <a:gd name="connsiteX1" fmla="*/ 10551351 w 10554691"/>
              <a:gd name="connsiteY1" fmla="*/ 69788 h 497238"/>
              <a:gd name="connsiteX2" fmla="*/ 10554691 w 10554691"/>
              <a:gd name="connsiteY2" fmla="*/ 64699 h 497238"/>
              <a:gd name="connsiteX3" fmla="*/ 10274940 w 10554691"/>
              <a:gd name="connsiteY3" fmla="*/ 157505 h 497238"/>
              <a:gd name="connsiteX4" fmla="*/ 1062516 w 10554691"/>
              <a:gd name="connsiteY4" fmla="*/ 158828 h 497238"/>
              <a:gd name="connsiteX5" fmla="*/ 482593 w 10554691"/>
              <a:gd name="connsiteY5" fmla="*/ 497238 h 497238"/>
              <a:gd name="connsiteX6" fmla="*/ 571 w 10554691"/>
              <a:gd name="connsiteY6" fmla="*/ 171359 h 497238"/>
              <a:gd name="connsiteX7" fmla="*/ 433 w 10554691"/>
              <a:gd name="connsiteY7" fmla="*/ 75754 h 497238"/>
              <a:gd name="connsiteX0" fmla="*/ 433 w 10554691"/>
              <a:gd name="connsiteY0" fmla="*/ 60438 h 481922"/>
              <a:gd name="connsiteX1" fmla="*/ 10551351 w 10554691"/>
              <a:gd name="connsiteY1" fmla="*/ 54472 h 481922"/>
              <a:gd name="connsiteX2" fmla="*/ 10554691 w 10554691"/>
              <a:gd name="connsiteY2" fmla="*/ 49383 h 481922"/>
              <a:gd name="connsiteX3" fmla="*/ 10274940 w 10554691"/>
              <a:gd name="connsiteY3" fmla="*/ 142189 h 481922"/>
              <a:gd name="connsiteX4" fmla="*/ 1062516 w 10554691"/>
              <a:gd name="connsiteY4" fmla="*/ 143512 h 481922"/>
              <a:gd name="connsiteX5" fmla="*/ 482593 w 10554691"/>
              <a:gd name="connsiteY5" fmla="*/ 481922 h 481922"/>
              <a:gd name="connsiteX6" fmla="*/ 571 w 10554691"/>
              <a:gd name="connsiteY6" fmla="*/ 156043 h 481922"/>
              <a:gd name="connsiteX7" fmla="*/ 433 w 10554691"/>
              <a:gd name="connsiteY7" fmla="*/ 60438 h 481922"/>
              <a:gd name="connsiteX0" fmla="*/ 433 w 11661532"/>
              <a:gd name="connsiteY0" fmla="*/ 5966 h 427450"/>
              <a:gd name="connsiteX1" fmla="*/ 10551351 w 11661532"/>
              <a:gd name="connsiteY1" fmla="*/ 0 h 427450"/>
              <a:gd name="connsiteX2" fmla="*/ 10274940 w 11661532"/>
              <a:gd name="connsiteY2" fmla="*/ 87717 h 427450"/>
              <a:gd name="connsiteX3" fmla="*/ 1062516 w 11661532"/>
              <a:gd name="connsiteY3" fmla="*/ 89040 h 427450"/>
              <a:gd name="connsiteX4" fmla="*/ 482593 w 11661532"/>
              <a:gd name="connsiteY4" fmla="*/ 427450 h 427450"/>
              <a:gd name="connsiteX5" fmla="*/ 571 w 11661532"/>
              <a:gd name="connsiteY5" fmla="*/ 101571 h 427450"/>
              <a:gd name="connsiteX6" fmla="*/ 433 w 11661532"/>
              <a:gd name="connsiteY6" fmla="*/ 5966 h 427450"/>
              <a:gd name="connsiteX0" fmla="*/ 433 w 11071037"/>
              <a:gd name="connsiteY0" fmla="*/ 6015 h 427499"/>
              <a:gd name="connsiteX1" fmla="*/ 10551351 w 11071037"/>
              <a:gd name="connsiteY1" fmla="*/ 49 h 427499"/>
              <a:gd name="connsiteX2" fmla="*/ 10274940 w 11071037"/>
              <a:gd name="connsiteY2" fmla="*/ 87766 h 427499"/>
              <a:gd name="connsiteX3" fmla="*/ 1062516 w 11071037"/>
              <a:gd name="connsiteY3" fmla="*/ 89089 h 427499"/>
              <a:gd name="connsiteX4" fmla="*/ 482593 w 11071037"/>
              <a:gd name="connsiteY4" fmla="*/ 427499 h 427499"/>
              <a:gd name="connsiteX5" fmla="*/ 571 w 11071037"/>
              <a:gd name="connsiteY5" fmla="*/ 101620 h 427499"/>
              <a:gd name="connsiteX6" fmla="*/ 433 w 11071037"/>
              <a:gd name="connsiteY6" fmla="*/ 6015 h 427499"/>
              <a:gd name="connsiteX0" fmla="*/ 433 w 11057538"/>
              <a:gd name="connsiteY0" fmla="*/ 5966 h 427450"/>
              <a:gd name="connsiteX1" fmla="*/ 10551351 w 11057538"/>
              <a:gd name="connsiteY1" fmla="*/ 0 h 427450"/>
              <a:gd name="connsiteX2" fmla="*/ 10274940 w 11057538"/>
              <a:gd name="connsiteY2" fmla="*/ 87717 h 427450"/>
              <a:gd name="connsiteX3" fmla="*/ 1062516 w 11057538"/>
              <a:gd name="connsiteY3" fmla="*/ 89040 h 427450"/>
              <a:gd name="connsiteX4" fmla="*/ 482593 w 11057538"/>
              <a:gd name="connsiteY4" fmla="*/ 427450 h 427450"/>
              <a:gd name="connsiteX5" fmla="*/ 571 w 11057538"/>
              <a:gd name="connsiteY5" fmla="*/ 101571 h 427450"/>
              <a:gd name="connsiteX6" fmla="*/ 433 w 11057538"/>
              <a:gd name="connsiteY6" fmla="*/ 5966 h 427450"/>
              <a:gd name="connsiteX0" fmla="*/ 433 w 10551351"/>
              <a:gd name="connsiteY0" fmla="*/ 5966 h 427450"/>
              <a:gd name="connsiteX1" fmla="*/ 10551351 w 10551351"/>
              <a:gd name="connsiteY1" fmla="*/ 0 h 427450"/>
              <a:gd name="connsiteX2" fmla="*/ 10274940 w 10551351"/>
              <a:gd name="connsiteY2" fmla="*/ 87717 h 427450"/>
              <a:gd name="connsiteX3" fmla="*/ 1062516 w 10551351"/>
              <a:gd name="connsiteY3" fmla="*/ 89040 h 427450"/>
              <a:gd name="connsiteX4" fmla="*/ 482593 w 10551351"/>
              <a:gd name="connsiteY4" fmla="*/ 427450 h 427450"/>
              <a:gd name="connsiteX5" fmla="*/ 571 w 10551351"/>
              <a:gd name="connsiteY5" fmla="*/ 101571 h 427450"/>
              <a:gd name="connsiteX6" fmla="*/ 433 w 10551351"/>
              <a:gd name="connsiteY6" fmla="*/ 5966 h 427450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0 w 11177990"/>
              <a:gd name="connsiteY0" fmla="*/ 2791 h 341725"/>
              <a:gd name="connsiteX1" fmla="*/ 11177990 w 11177990"/>
              <a:gd name="connsiteY1" fmla="*/ 0 h 341725"/>
              <a:gd name="connsiteX2" fmla="*/ 10901579 w 11177990"/>
              <a:gd name="connsiteY2" fmla="*/ 87717 h 341725"/>
              <a:gd name="connsiteX3" fmla="*/ 1689155 w 11177990"/>
              <a:gd name="connsiteY3" fmla="*/ 89040 h 341725"/>
              <a:gd name="connsiteX4" fmla="*/ 1109232 w 11177990"/>
              <a:gd name="connsiteY4" fmla="*/ 341725 h 341725"/>
              <a:gd name="connsiteX5" fmla="*/ 627210 w 11177990"/>
              <a:gd name="connsiteY5" fmla="*/ 101571 h 341725"/>
              <a:gd name="connsiteX6" fmla="*/ 0 w 11177990"/>
              <a:gd name="connsiteY6" fmla="*/ 2791 h 341725"/>
              <a:gd name="connsiteX0" fmla="*/ 780014 w 11958004"/>
              <a:gd name="connsiteY0" fmla="*/ 2791 h 341725"/>
              <a:gd name="connsiteX1" fmla="*/ 11958004 w 11958004"/>
              <a:gd name="connsiteY1" fmla="*/ 0 h 341725"/>
              <a:gd name="connsiteX2" fmla="*/ 11681593 w 11958004"/>
              <a:gd name="connsiteY2" fmla="*/ 87717 h 341725"/>
              <a:gd name="connsiteX3" fmla="*/ 2469169 w 11958004"/>
              <a:gd name="connsiteY3" fmla="*/ 89040 h 341725"/>
              <a:gd name="connsiteX4" fmla="*/ 1889246 w 11958004"/>
              <a:gd name="connsiteY4" fmla="*/ 341725 h 341725"/>
              <a:gd name="connsiteX5" fmla="*/ 1407224 w 11958004"/>
              <a:gd name="connsiteY5" fmla="*/ 101571 h 341725"/>
              <a:gd name="connsiteX6" fmla="*/ 998158 w 11958004"/>
              <a:gd name="connsiteY6" fmla="*/ 40093 h 341725"/>
              <a:gd name="connsiteX7" fmla="*/ 780014 w 11958004"/>
              <a:gd name="connsiteY7" fmla="*/ 2791 h 341725"/>
              <a:gd name="connsiteX0" fmla="*/ 758495 w 11936485"/>
              <a:gd name="connsiteY0" fmla="*/ 2791 h 341725"/>
              <a:gd name="connsiteX1" fmla="*/ 11936485 w 11936485"/>
              <a:gd name="connsiteY1" fmla="*/ 0 h 341725"/>
              <a:gd name="connsiteX2" fmla="*/ 11660074 w 11936485"/>
              <a:gd name="connsiteY2" fmla="*/ 87717 h 341725"/>
              <a:gd name="connsiteX3" fmla="*/ 2447650 w 11936485"/>
              <a:gd name="connsiteY3" fmla="*/ 89040 h 341725"/>
              <a:gd name="connsiteX4" fmla="*/ 1867727 w 11936485"/>
              <a:gd name="connsiteY4" fmla="*/ 341725 h 341725"/>
              <a:gd name="connsiteX5" fmla="*/ 1385705 w 11936485"/>
              <a:gd name="connsiteY5" fmla="*/ 101571 h 341725"/>
              <a:gd name="connsiteX6" fmla="*/ 976639 w 11936485"/>
              <a:gd name="connsiteY6" fmla="*/ 40093 h 341725"/>
              <a:gd name="connsiteX7" fmla="*/ 758495 w 11936485"/>
              <a:gd name="connsiteY7" fmla="*/ 2791 h 341725"/>
              <a:gd name="connsiteX0" fmla="*/ 0 w 11177990"/>
              <a:gd name="connsiteY0" fmla="*/ 2791 h 341725"/>
              <a:gd name="connsiteX1" fmla="*/ 11177990 w 11177990"/>
              <a:gd name="connsiteY1" fmla="*/ 0 h 341725"/>
              <a:gd name="connsiteX2" fmla="*/ 10901579 w 11177990"/>
              <a:gd name="connsiteY2" fmla="*/ 87717 h 341725"/>
              <a:gd name="connsiteX3" fmla="*/ 1689155 w 11177990"/>
              <a:gd name="connsiteY3" fmla="*/ 89040 h 341725"/>
              <a:gd name="connsiteX4" fmla="*/ 1109232 w 11177990"/>
              <a:gd name="connsiteY4" fmla="*/ 341725 h 341725"/>
              <a:gd name="connsiteX5" fmla="*/ 627210 w 11177990"/>
              <a:gd name="connsiteY5" fmla="*/ 101571 h 341725"/>
              <a:gd name="connsiteX6" fmla="*/ 218144 w 11177990"/>
              <a:gd name="connsiteY6" fmla="*/ 40093 h 341725"/>
              <a:gd name="connsiteX7" fmla="*/ 0 w 11177990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94068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94068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94068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103593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567427 w 11179321"/>
              <a:gd name="connsiteY2" fmla="*/ 90892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103593 h 341725"/>
              <a:gd name="connsiteX7" fmla="*/ 1331 w 11179321"/>
              <a:gd name="connsiteY7" fmla="*/ 2791 h 341725"/>
              <a:gd name="connsiteX0" fmla="*/ 1331 w 10600099"/>
              <a:gd name="connsiteY0" fmla="*/ 2791 h 341725"/>
              <a:gd name="connsiteX1" fmla="*/ 10561656 w 10600099"/>
              <a:gd name="connsiteY1" fmla="*/ 0 h 341725"/>
              <a:gd name="connsiteX2" fmla="*/ 10567427 w 10600099"/>
              <a:gd name="connsiteY2" fmla="*/ 90892 h 341725"/>
              <a:gd name="connsiteX3" fmla="*/ 1690486 w 10600099"/>
              <a:gd name="connsiteY3" fmla="*/ 89040 h 341725"/>
              <a:gd name="connsiteX4" fmla="*/ 1110563 w 10600099"/>
              <a:gd name="connsiteY4" fmla="*/ 341725 h 341725"/>
              <a:gd name="connsiteX5" fmla="*/ 628541 w 10600099"/>
              <a:gd name="connsiteY5" fmla="*/ 101571 h 341725"/>
              <a:gd name="connsiteX6" fmla="*/ 0 w 10600099"/>
              <a:gd name="connsiteY6" fmla="*/ 103593 h 341725"/>
              <a:gd name="connsiteX7" fmla="*/ 1331 w 10600099"/>
              <a:gd name="connsiteY7" fmla="*/ 2791 h 341725"/>
              <a:gd name="connsiteX0" fmla="*/ 1331 w 10567427"/>
              <a:gd name="connsiteY0" fmla="*/ 2791 h 341725"/>
              <a:gd name="connsiteX1" fmla="*/ 10561656 w 10567427"/>
              <a:gd name="connsiteY1" fmla="*/ 0 h 341725"/>
              <a:gd name="connsiteX2" fmla="*/ 10567427 w 10567427"/>
              <a:gd name="connsiteY2" fmla="*/ 90892 h 341725"/>
              <a:gd name="connsiteX3" fmla="*/ 1690486 w 10567427"/>
              <a:gd name="connsiteY3" fmla="*/ 89040 h 341725"/>
              <a:gd name="connsiteX4" fmla="*/ 1110563 w 10567427"/>
              <a:gd name="connsiteY4" fmla="*/ 341725 h 341725"/>
              <a:gd name="connsiteX5" fmla="*/ 628541 w 10567427"/>
              <a:gd name="connsiteY5" fmla="*/ 101571 h 341725"/>
              <a:gd name="connsiteX6" fmla="*/ 0 w 10567427"/>
              <a:gd name="connsiteY6" fmla="*/ 103593 h 341725"/>
              <a:gd name="connsiteX7" fmla="*/ 1331 w 10567427"/>
              <a:gd name="connsiteY7" fmla="*/ 2791 h 341725"/>
              <a:gd name="connsiteX0" fmla="*/ 1331 w 10561687"/>
              <a:gd name="connsiteY0" fmla="*/ 2791 h 341725"/>
              <a:gd name="connsiteX1" fmla="*/ 10561656 w 10561687"/>
              <a:gd name="connsiteY1" fmla="*/ 0 h 341725"/>
              <a:gd name="connsiteX2" fmla="*/ 10561157 w 10561687"/>
              <a:gd name="connsiteY2" fmla="*/ 90892 h 341725"/>
              <a:gd name="connsiteX3" fmla="*/ 1690486 w 10561687"/>
              <a:gd name="connsiteY3" fmla="*/ 89040 h 341725"/>
              <a:gd name="connsiteX4" fmla="*/ 1110563 w 10561687"/>
              <a:gd name="connsiteY4" fmla="*/ 341725 h 341725"/>
              <a:gd name="connsiteX5" fmla="*/ 628541 w 10561687"/>
              <a:gd name="connsiteY5" fmla="*/ 101571 h 341725"/>
              <a:gd name="connsiteX6" fmla="*/ 0 w 10561687"/>
              <a:gd name="connsiteY6" fmla="*/ 103593 h 341725"/>
              <a:gd name="connsiteX7" fmla="*/ 1331 w 10561687"/>
              <a:gd name="connsiteY7" fmla="*/ 2791 h 341725"/>
              <a:gd name="connsiteX0" fmla="*/ 1331 w 10562072"/>
              <a:gd name="connsiteY0" fmla="*/ 2791 h 341725"/>
              <a:gd name="connsiteX1" fmla="*/ 10561656 w 10562072"/>
              <a:gd name="connsiteY1" fmla="*/ 0 h 341725"/>
              <a:gd name="connsiteX2" fmla="*/ 10561157 w 10562072"/>
              <a:gd name="connsiteY2" fmla="*/ 90892 h 341725"/>
              <a:gd name="connsiteX3" fmla="*/ 1690486 w 10562072"/>
              <a:gd name="connsiteY3" fmla="*/ 89040 h 341725"/>
              <a:gd name="connsiteX4" fmla="*/ 1110563 w 10562072"/>
              <a:gd name="connsiteY4" fmla="*/ 341725 h 341725"/>
              <a:gd name="connsiteX5" fmla="*/ 628541 w 10562072"/>
              <a:gd name="connsiteY5" fmla="*/ 101571 h 341725"/>
              <a:gd name="connsiteX6" fmla="*/ 0 w 10562072"/>
              <a:gd name="connsiteY6" fmla="*/ 103593 h 341725"/>
              <a:gd name="connsiteX7" fmla="*/ 1331 w 10562072"/>
              <a:gd name="connsiteY7" fmla="*/ 2791 h 341725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1690486 w 10562072"/>
              <a:gd name="connsiteY3" fmla="*/ 89040 h 887696"/>
              <a:gd name="connsiteX4" fmla="*/ 1180889 w 10562072"/>
              <a:gd name="connsiteY4" fmla="*/ 887696 h 887696"/>
              <a:gd name="connsiteX5" fmla="*/ 628541 w 10562072"/>
              <a:gd name="connsiteY5" fmla="*/ 101571 h 887696"/>
              <a:gd name="connsiteX6" fmla="*/ 0 w 10562072"/>
              <a:gd name="connsiteY6" fmla="*/ 103593 h 887696"/>
              <a:gd name="connsiteX7" fmla="*/ 1331 w 10562072"/>
              <a:gd name="connsiteY7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628541 w 10562072"/>
              <a:gd name="connsiteY5" fmla="*/ 101571 h 887696"/>
              <a:gd name="connsiteX6" fmla="*/ 0 w 10562072"/>
              <a:gd name="connsiteY6" fmla="*/ 103593 h 887696"/>
              <a:gd name="connsiteX7" fmla="*/ 1331 w 10562072"/>
              <a:gd name="connsiteY7" fmla="*/ 2791 h 887696"/>
              <a:gd name="connsiteX0" fmla="*/ 1331 w 10562072"/>
              <a:gd name="connsiteY0" fmla="*/ 2791 h 887702"/>
              <a:gd name="connsiteX1" fmla="*/ 10561656 w 10562072"/>
              <a:gd name="connsiteY1" fmla="*/ 0 h 887702"/>
              <a:gd name="connsiteX2" fmla="*/ 10561157 w 10562072"/>
              <a:gd name="connsiteY2" fmla="*/ 90892 h 887702"/>
              <a:gd name="connsiteX3" fmla="*/ 2317558 w 10562072"/>
              <a:gd name="connsiteY3" fmla="*/ 89040 h 887702"/>
              <a:gd name="connsiteX4" fmla="*/ 1180889 w 10562072"/>
              <a:gd name="connsiteY4" fmla="*/ 887696 h 887702"/>
              <a:gd name="connsiteX5" fmla="*/ 0 w 10562072"/>
              <a:gd name="connsiteY5" fmla="*/ 103593 h 887702"/>
              <a:gd name="connsiteX6" fmla="*/ 1331 w 10562072"/>
              <a:gd name="connsiteY6" fmla="*/ 2791 h 887702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0 w 10568342"/>
              <a:gd name="connsiteY0" fmla="*/ 0 h 2916892"/>
              <a:gd name="connsiteX1" fmla="*/ 10567926 w 10568342"/>
              <a:gd name="connsiteY1" fmla="*/ 2029196 h 2916892"/>
              <a:gd name="connsiteX2" fmla="*/ 10567427 w 10568342"/>
              <a:gd name="connsiteY2" fmla="*/ 2120088 h 2916892"/>
              <a:gd name="connsiteX3" fmla="*/ 2323828 w 10568342"/>
              <a:gd name="connsiteY3" fmla="*/ 2118236 h 2916892"/>
              <a:gd name="connsiteX4" fmla="*/ 1187159 w 10568342"/>
              <a:gd name="connsiteY4" fmla="*/ 2916892 h 2916892"/>
              <a:gd name="connsiteX5" fmla="*/ 6270 w 10568342"/>
              <a:gd name="connsiteY5" fmla="*/ 2132789 h 2916892"/>
              <a:gd name="connsiteX6" fmla="*/ 0 w 10568342"/>
              <a:gd name="connsiteY6" fmla="*/ 0 h 2916892"/>
              <a:gd name="connsiteX0" fmla="*/ 0 w 10575943"/>
              <a:gd name="connsiteY0" fmla="*/ 0 h 2955377"/>
              <a:gd name="connsiteX1" fmla="*/ 10575527 w 10575943"/>
              <a:gd name="connsiteY1" fmla="*/ 2067681 h 2955377"/>
              <a:gd name="connsiteX2" fmla="*/ 10575028 w 10575943"/>
              <a:gd name="connsiteY2" fmla="*/ 2158573 h 2955377"/>
              <a:gd name="connsiteX3" fmla="*/ 2331429 w 10575943"/>
              <a:gd name="connsiteY3" fmla="*/ 2156721 h 2955377"/>
              <a:gd name="connsiteX4" fmla="*/ 1194760 w 10575943"/>
              <a:gd name="connsiteY4" fmla="*/ 2955377 h 2955377"/>
              <a:gd name="connsiteX5" fmla="*/ 13871 w 10575943"/>
              <a:gd name="connsiteY5" fmla="*/ 2171274 h 2955377"/>
              <a:gd name="connsiteX6" fmla="*/ 0 w 10575943"/>
              <a:gd name="connsiteY6" fmla="*/ 0 h 2955377"/>
              <a:gd name="connsiteX0" fmla="*/ 267371 w 10562072"/>
              <a:gd name="connsiteY0" fmla="*/ 0 h 2685985"/>
              <a:gd name="connsiteX1" fmla="*/ 10561656 w 10562072"/>
              <a:gd name="connsiteY1" fmla="*/ 1798289 h 2685985"/>
              <a:gd name="connsiteX2" fmla="*/ 10561157 w 10562072"/>
              <a:gd name="connsiteY2" fmla="*/ 1889181 h 2685985"/>
              <a:gd name="connsiteX3" fmla="*/ 2317558 w 10562072"/>
              <a:gd name="connsiteY3" fmla="*/ 1887329 h 2685985"/>
              <a:gd name="connsiteX4" fmla="*/ 1180889 w 10562072"/>
              <a:gd name="connsiteY4" fmla="*/ 2685985 h 2685985"/>
              <a:gd name="connsiteX5" fmla="*/ 0 w 10562072"/>
              <a:gd name="connsiteY5" fmla="*/ 1901882 h 2685985"/>
              <a:gd name="connsiteX6" fmla="*/ 267371 w 10562072"/>
              <a:gd name="connsiteY6" fmla="*/ 0 h 2685985"/>
              <a:gd name="connsiteX0" fmla="*/ 1331 w 10562072"/>
              <a:gd name="connsiteY0" fmla="*/ 0 h 2955377"/>
              <a:gd name="connsiteX1" fmla="*/ 10561656 w 10562072"/>
              <a:gd name="connsiteY1" fmla="*/ 2067681 h 2955377"/>
              <a:gd name="connsiteX2" fmla="*/ 10561157 w 10562072"/>
              <a:gd name="connsiteY2" fmla="*/ 2158573 h 2955377"/>
              <a:gd name="connsiteX3" fmla="*/ 2317558 w 10562072"/>
              <a:gd name="connsiteY3" fmla="*/ 2156721 h 2955377"/>
              <a:gd name="connsiteX4" fmla="*/ 1180889 w 10562072"/>
              <a:gd name="connsiteY4" fmla="*/ 2955377 h 2955377"/>
              <a:gd name="connsiteX5" fmla="*/ 0 w 10562072"/>
              <a:gd name="connsiteY5" fmla="*/ 2171274 h 2955377"/>
              <a:gd name="connsiteX6" fmla="*/ 1331 w 10562072"/>
              <a:gd name="connsiteY6" fmla="*/ 0 h 2955377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2161364 h 2958168"/>
              <a:gd name="connsiteX3" fmla="*/ 2317558 w 10562072"/>
              <a:gd name="connsiteY3" fmla="*/ 2159512 h 2958168"/>
              <a:gd name="connsiteX4" fmla="*/ 1180889 w 10562072"/>
              <a:gd name="connsiteY4" fmla="*/ 2958168 h 2958168"/>
              <a:gd name="connsiteX5" fmla="*/ 0 w 10562072"/>
              <a:gd name="connsiteY5" fmla="*/ 2174065 h 2958168"/>
              <a:gd name="connsiteX6" fmla="*/ 1331 w 10562072"/>
              <a:gd name="connsiteY6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2161364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1657"/>
              <a:gd name="connsiteY0" fmla="*/ 2791 h 2958168"/>
              <a:gd name="connsiteX1" fmla="*/ 10561655 w 10561657"/>
              <a:gd name="connsiteY1" fmla="*/ 0 h 2958168"/>
              <a:gd name="connsiteX2" fmla="*/ 10469943 w 10561657"/>
              <a:gd name="connsiteY2" fmla="*/ 668161 h 2958168"/>
              <a:gd name="connsiteX3" fmla="*/ 9288594 w 10561657"/>
              <a:gd name="connsiteY3" fmla="*/ 2153103 h 2958168"/>
              <a:gd name="connsiteX4" fmla="*/ 2317558 w 10561657"/>
              <a:gd name="connsiteY4" fmla="*/ 2159512 h 2958168"/>
              <a:gd name="connsiteX5" fmla="*/ 1180889 w 10561657"/>
              <a:gd name="connsiteY5" fmla="*/ 2958168 h 2958168"/>
              <a:gd name="connsiteX6" fmla="*/ 0 w 10561657"/>
              <a:gd name="connsiteY6" fmla="*/ 2174065 h 2958168"/>
              <a:gd name="connsiteX7" fmla="*/ 1331 w 10561657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68641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1655"/>
              <a:gd name="connsiteY0" fmla="*/ 2791 h 2958168"/>
              <a:gd name="connsiteX1" fmla="*/ 10561655 w 10561655"/>
              <a:gd name="connsiteY1" fmla="*/ 0 h 2958168"/>
              <a:gd name="connsiteX2" fmla="*/ 10196302 w 10561655"/>
              <a:gd name="connsiteY2" fmla="*/ 1183855 h 2958168"/>
              <a:gd name="connsiteX3" fmla="*/ 9288594 w 10561655"/>
              <a:gd name="connsiteY3" fmla="*/ 2153103 h 2958168"/>
              <a:gd name="connsiteX4" fmla="*/ 2317558 w 10561655"/>
              <a:gd name="connsiteY4" fmla="*/ 2159512 h 2958168"/>
              <a:gd name="connsiteX5" fmla="*/ 1180889 w 10561655"/>
              <a:gd name="connsiteY5" fmla="*/ 2958168 h 2958168"/>
              <a:gd name="connsiteX6" fmla="*/ 0 w 10561655"/>
              <a:gd name="connsiteY6" fmla="*/ 2174065 h 2958168"/>
              <a:gd name="connsiteX7" fmla="*/ 1331 w 10561655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76338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76338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76338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562072" h="2958168">
                <a:moveTo>
                  <a:pt x="1331" y="2791"/>
                </a:moveTo>
                <a:lnTo>
                  <a:pt x="10561655" y="0"/>
                </a:lnTo>
                <a:cubicBezTo>
                  <a:pt x="10562168" y="67600"/>
                  <a:pt x="10562411" y="1432923"/>
                  <a:pt x="10561157" y="1476338"/>
                </a:cubicBezTo>
                <a:cubicBezTo>
                  <a:pt x="10083761" y="2148347"/>
                  <a:pt x="9705180" y="2158423"/>
                  <a:pt x="9288594" y="2153103"/>
                </a:cubicBezTo>
                <a:lnTo>
                  <a:pt x="2317558" y="2159512"/>
                </a:lnTo>
                <a:cubicBezTo>
                  <a:pt x="1740344" y="2192654"/>
                  <a:pt x="1372498" y="2495346"/>
                  <a:pt x="1180889" y="2958168"/>
                </a:cubicBezTo>
                <a:cubicBezTo>
                  <a:pt x="882535" y="2254391"/>
                  <a:pt x="278640" y="2173187"/>
                  <a:pt x="0" y="2174065"/>
                </a:cubicBezTo>
                <a:cubicBezTo>
                  <a:pt x="2067" y="2138552"/>
                  <a:pt x="2603" y="98373"/>
                  <a:pt x="1331" y="2791"/>
                </a:cubicBezTo>
                <a:close/>
              </a:path>
            </a:pathLst>
          </a:custGeom>
          <a:solidFill>
            <a:schemeClr val="bg1"/>
          </a:solidFill>
          <a:ln w="12700" cmpd="sng" algn="ctr">
            <a:noFill/>
            <a:miter lim="800000"/>
            <a:headEnd/>
            <a:tailEnd/>
          </a:ln>
          <a:effectLst>
            <a:outerShdw blurRad="1905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lIns="33059" tIns="42976" rIns="33059" bIns="42976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000" dirty="0" smtClean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8" name="Rectangle 17"/>
          <p:cNvSpPr/>
          <p:nvPr userDrawn="1">
            <p:custDataLst>
              <p:tags r:id="rId3"/>
            </p:custDataLst>
          </p:nvPr>
        </p:nvSpPr>
        <p:spPr>
          <a:xfrm>
            <a:off x="0" y="6311265"/>
            <a:ext cx="9906000" cy="5467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3969" tIns="41985" rIns="83969" bIns="41985" rtlCol="0" anchor="ctr"/>
          <a:lstStyle/>
          <a:p>
            <a:pPr algn="ctr"/>
            <a:endParaRPr lang="en-US" sz="1300" dirty="0" smtClean="0"/>
          </a:p>
        </p:txBody>
      </p:sp>
      <p:graphicFrame>
        <p:nvGraphicFramePr>
          <p:cNvPr id="5" name="Object 4" hidden="1"/>
          <p:cNvGraphicFramePr>
            <a:graphicFrameLocks noChangeAspect="1"/>
          </p:cNvGraphicFramePr>
          <p:nvPr>
            <p:custDataLst>
              <p:tags r:id="rId4"/>
            </p:custDataLst>
          </p:nvPr>
        </p:nvGraphicFramePr>
        <p:xfrm>
          <a:off x="1" y="0"/>
          <a:ext cx="158750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8560" name="think-cell Slide" r:id="rId8" imgW="360" imgH="360" progId="">
                  <p:embed/>
                </p:oleObj>
              </mc:Choice>
              <mc:Fallback>
                <p:oleObj name="think-cell Slide" r:id="rId8" imgW="360" imgH="360" progId="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" y="0"/>
                        <a:ext cx="158750" cy="158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3" name="Picture 19" descr="D:\Users\bkp\My Work\TEMPLATES\LOGO Library\Capgemini_Logo_Set\Logo_Capgemini_RGB_eMedia.png"/>
          <p:cNvPicPr>
            <a:picLocks noChangeAspect="1" noChangeArrowheads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419" y="643394"/>
            <a:ext cx="2880360" cy="667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3" descr="D:\Users\bkp\My Work\TEMPLATES\LOGO Library\Capgemini_Logo_Set\Slogan_PMRC_cmyk_Capgemini.png"/>
          <p:cNvPicPr>
            <a:picLocks noChangeAspect="1" noChangeArrowheads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7615" y="6466486"/>
            <a:ext cx="2880360" cy="236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Subtitle 2"/>
          <p:cNvSpPr>
            <a:spLocks noGrp="1"/>
          </p:cNvSpPr>
          <p:nvPr>
            <p:ph type="subTitle" idx="1" hasCustomPrompt="1"/>
            <p:custDataLst>
              <p:tags r:id="rId5"/>
            </p:custDataLst>
          </p:nvPr>
        </p:nvSpPr>
        <p:spPr>
          <a:xfrm>
            <a:off x="795915" y="4622061"/>
            <a:ext cx="4541230" cy="290793"/>
          </a:xfrm>
          <a:effectLst>
            <a:outerShdw blurRad="38100" dist="25400" dir="2700000" algn="tl" rotWithShape="0">
              <a:prstClr val="black">
                <a:alpha val="75000"/>
              </a:prstClr>
            </a:outerShdw>
          </a:effectLst>
        </p:spPr>
        <p:txBody>
          <a:bodyPr lIns="0" tIns="33059" rIns="33059" bIns="33059"/>
          <a:lstStyle>
            <a:lvl1pPr marL="0" indent="0" algn="l">
              <a:buNone/>
              <a:defRPr sz="1800" b="0">
                <a:solidFill>
                  <a:schemeClr val="bg1"/>
                </a:solidFill>
                <a:latin typeface="+mn-lt"/>
              </a:defRPr>
            </a:lvl1pPr>
            <a:lvl2pPr marL="4571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1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3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Location, Date, Author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DCX VI_Wolfgang-Stephane_B2E_doc_large.jpg"/>
          <p:cNvPicPr>
            <a:picLocks noChangeAspect="1"/>
          </p:cNvPicPr>
          <p:nvPr userDrawn="1"/>
        </p:nvPicPr>
        <p:blipFill>
          <a:blip r:embed="rId7" cstate="print"/>
          <a:srcRect t="9516" b="39259"/>
          <a:stretch>
            <a:fillRect/>
          </a:stretch>
        </p:blipFill>
        <p:spPr>
          <a:xfrm>
            <a:off x="0" y="592282"/>
            <a:ext cx="9906000" cy="6005945"/>
          </a:xfrm>
          <a:prstGeom prst="rect">
            <a:avLst/>
          </a:prstGeom>
        </p:spPr>
      </p:pic>
      <p:sp>
        <p:nvSpPr>
          <p:cNvPr id="17" name="Rectangle 7"/>
          <p:cNvSpPr/>
          <p:nvPr userDrawn="1">
            <p:custDataLst>
              <p:tags r:id="rId2"/>
            </p:custDataLst>
          </p:nvPr>
        </p:nvSpPr>
        <p:spPr bwMode="auto">
          <a:xfrm>
            <a:off x="-2053" y="0"/>
            <a:ext cx="9908053" cy="2683033"/>
          </a:xfrm>
          <a:custGeom>
            <a:avLst/>
            <a:gdLst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0 w 10685085"/>
              <a:gd name="connsiteY3" fmla="*/ 684481 h 684481"/>
              <a:gd name="connsiteX4" fmla="*/ 0 w 10685085"/>
              <a:gd name="connsiteY4" fmla="*/ 0 h 684481"/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525849 w 10685085"/>
              <a:gd name="connsiteY3" fmla="*/ 678410 h 684481"/>
              <a:gd name="connsiteX4" fmla="*/ 0 w 10685085"/>
              <a:gd name="connsiteY4" fmla="*/ 684481 h 684481"/>
              <a:gd name="connsiteX5" fmla="*/ 0 w 10685085"/>
              <a:gd name="connsiteY5" fmla="*/ 0 h 684481"/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1063736 w 10685085"/>
              <a:gd name="connsiteY3" fmla="*/ 670939 h 684481"/>
              <a:gd name="connsiteX4" fmla="*/ 525849 w 10685085"/>
              <a:gd name="connsiteY4" fmla="*/ 678410 h 684481"/>
              <a:gd name="connsiteX5" fmla="*/ 0 w 10685085"/>
              <a:gd name="connsiteY5" fmla="*/ 684481 h 684481"/>
              <a:gd name="connsiteX6" fmla="*/ 0 w 10685085"/>
              <a:gd name="connsiteY6" fmla="*/ 0 h 684481"/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1063736 w 10685085"/>
              <a:gd name="connsiteY3" fmla="*/ 670939 h 684481"/>
              <a:gd name="connsiteX4" fmla="*/ 525849 w 10685085"/>
              <a:gd name="connsiteY4" fmla="*/ 678410 h 684481"/>
              <a:gd name="connsiteX5" fmla="*/ 0 w 10685085"/>
              <a:gd name="connsiteY5" fmla="*/ 684481 h 684481"/>
              <a:gd name="connsiteX6" fmla="*/ 0 w 10685085"/>
              <a:gd name="connsiteY6" fmla="*/ 0 h 684481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157465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157465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157465 w 10685085"/>
              <a:gd name="connsiteY4" fmla="*/ 670939 h 1022049"/>
              <a:gd name="connsiteX5" fmla="*/ 533320 w 10685085"/>
              <a:gd name="connsiteY5" fmla="*/ 1022049 h 1022049"/>
              <a:gd name="connsiteX6" fmla="*/ 23183 w 10685085"/>
              <a:gd name="connsiteY6" fmla="*/ 684481 h 1022049"/>
              <a:gd name="connsiteX7" fmla="*/ 0 w 10685085"/>
              <a:gd name="connsiteY7" fmla="*/ 0 h 1022049"/>
              <a:gd name="connsiteX0" fmla="*/ 0 w 10673494"/>
              <a:gd name="connsiteY0" fmla="*/ 5825 h 1022049"/>
              <a:gd name="connsiteX1" fmla="*/ 10673494 w 10673494"/>
              <a:gd name="connsiteY1" fmla="*/ 0 h 1022049"/>
              <a:gd name="connsiteX2" fmla="*/ 10673494 w 10673494"/>
              <a:gd name="connsiteY2" fmla="*/ 303491 h 1022049"/>
              <a:gd name="connsiteX3" fmla="*/ 10211167 w 10673494"/>
              <a:gd name="connsiteY3" fmla="*/ 678410 h 1022049"/>
              <a:gd name="connsiteX4" fmla="*/ 1145874 w 10673494"/>
              <a:gd name="connsiteY4" fmla="*/ 670939 h 1022049"/>
              <a:gd name="connsiteX5" fmla="*/ 521729 w 10673494"/>
              <a:gd name="connsiteY5" fmla="*/ 1022049 h 1022049"/>
              <a:gd name="connsiteX6" fmla="*/ 11592 w 10673494"/>
              <a:gd name="connsiteY6" fmla="*/ 684481 h 1022049"/>
              <a:gd name="connsiteX7" fmla="*/ 0 w 10673494"/>
              <a:gd name="connsiteY7" fmla="*/ 5825 h 1022049"/>
              <a:gd name="connsiteX0" fmla="*/ 0 w 10673494"/>
              <a:gd name="connsiteY0" fmla="*/ 0 h 1045351"/>
              <a:gd name="connsiteX1" fmla="*/ 10673494 w 10673494"/>
              <a:gd name="connsiteY1" fmla="*/ 23302 h 1045351"/>
              <a:gd name="connsiteX2" fmla="*/ 10673494 w 10673494"/>
              <a:gd name="connsiteY2" fmla="*/ 326793 h 1045351"/>
              <a:gd name="connsiteX3" fmla="*/ 10211167 w 10673494"/>
              <a:gd name="connsiteY3" fmla="*/ 701712 h 1045351"/>
              <a:gd name="connsiteX4" fmla="*/ 1145874 w 10673494"/>
              <a:gd name="connsiteY4" fmla="*/ 694241 h 1045351"/>
              <a:gd name="connsiteX5" fmla="*/ 521729 w 10673494"/>
              <a:gd name="connsiteY5" fmla="*/ 1045351 h 1045351"/>
              <a:gd name="connsiteX6" fmla="*/ 11592 w 10673494"/>
              <a:gd name="connsiteY6" fmla="*/ 707783 h 1045351"/>
              <a:gd name="connsiteX7" fmla="*/ 0 w 10673494"/>
              <a:gd name="connsiteY7" fmla="*/ 0 h 1045351"/>
              <a:gd name="connsiteX0" fmla="*/ 0 w 10667698"/>
              <a:gd name="connsiteY0" fmla="*/ 0 h 1027875"/>
              <a:gd name="connsiteX1" fmla="*/ 10667698 w 10667698"/>
              <a:gd name="connsiteY1" fmla="*/ 5826 h 1027875"/>
              <a:gd name="connsiteX2" fmla="*/ 10667698 w 10667698"/>
              <a:gd name="connsiteY2" fmla="*/ 309317 h 1027875"/>
              <a:gd name="connsiteX3" fmla="*/ 10205371 w 10667698"/>
              <a:gd name="connsiteY3" fmla="*/ 684236 h 1027875"/>
              <a:gd name="connsiteX4" fmla="*/ 1140078 w 10667698"/>
              <a:gd name="connsiteY4" fmla="*/ 676765 h 1027875"/>
              <a:gd name="connsiteX5" fmla="*/ 515933 w 10667698"/>
              <a:gd name="connsiteY5" fmla="*/ 1027875 h 1027875"/>
              <a:gd name="connsiteX6" fmla="*/ 5796 w 10667698"/>
              <a:gd name="connsiteY6" fmla="*/ 690307 h 1027875"/>
              <a:gd name="connsiteX7" fmla="*/ 0 w 10667698"/>
              <a:gd name="connsiteY7" fmla="*/ 0 h 1027875"/>
              <a:gd name="connsiteX0" fmla="*/ 5796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4282 w 10661902"/>
              <a:gd name="connsiteY4" fmla="*/ 676765 h 1027875"/>
              <a:gd name="connsiteX5" fmla="*/ 510137 w 10661902"/>
              <a:gd name="connsiteY5" fmla="*/ 1027875 h 1027875"/>
              <a:gd name="connsiteX6" fmla="*/ 0 w 10661902"/>
              <a:gd name="connsiteY6" fmla="*/ 690307 h 1027875"/>
              <a:gd name="connsiteX7" fmla="*/ 5796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4282 w 10661902"/>
              <a:gd name="connsiteY4" fmla="*/ 676765 h 1027875"/>
              <a:gd name="connsiteX5" fmla="*/ 510137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4282 w 10661902"/>
              <a:gd name="connsiteY4" fmla="*/ 676765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7441 w 10661902"/>
              <a:gd name="connsiteY4" fmla="*/ 689465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3758 w 10661902"/>
              <a:gd name="connsiteY4" fmla="*/ 62914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0 w 10661901"/>
              <a:gd name="connsiteY0" fmla="*/ 0 h 1027875"/>
              <a:gd name="connsiteX1" fmla="*/ 10661901 w 10661901"/>
              <a:gd name="connsiteY1" fmla="*/ 5826 h 1027875"/>
              <a:gd name="connsiteX2" fmla="*/ 10661901 w 10661901"/>
              <a:gd name="connsiteY2" fmla="*/ 309317 h 1027875"/>
              <a:gd name="connsiteX3" fmla="*/ 10199574 w 10661901"/>
              <a:gd name="connsiteY3" fmla="*/ 684236 h 1027875"/>
              <a:gd name="connsiteX4" fmla="*/ 1140598 w 10661901"/>
              <a:gd name="connsiteY4" fmla="*/ 686290 h 1027875"/>
              <a:gd name="connsiteX5" fmla="*/ 560675 w 10661901"/>
              <a:gd name="connsiteY5" fmla="*/ 1027875 h 1027875"/>
              <a:gd name="connsiteX6" fmla="*/ 3158 w 10661901"/>
              <a:gd name="connsiteY6" fmla="*/ 674432 h 1027875"/>
              <a:gd name="connsiteX7" fmla="*/ 0 w 10661901"/>
              <a:gd name="connsiteY7" fmla="*/ 0 h 1027875"/>
              <a:gd name="connsiteX0" fmla="*/ 0 w 10661901"/>
              <a:gd name="connsiteY0" fmla="*/ 0 h 1027875"/>
              <a:gd name="connsiteX1" fmla="*/ 10661901 w 10661901"/>
              <a:gd name="connsiteY1" fmla="*/ 5826 h 1027875"/>
              <a:gd name="connsiteX2" fmla="*/ 10661901 w 10661901"/>
              <a:gd name="connsiteY2" fmla="*/ 309317 h 1027875"/>
              <a:gd name="connsiteX3" fmla="*/ 10199574 w 10661901"/>
              <a:gd name="connsiteY3" fmla="*/ 684236 h 1027875"/>
              <a:gd name="connsiteX4" fmla="*/ 1140598 w 10661901"/>
              <a:gd name="connsiteY4" fmla="*/ 686290 h 1027875"/>
              <a:gd name="connsiteX5" fmla="*/ 560675 w 10661901"/>
              <a:gd name="connsiteY5" fmla="*/ 1027875 h 1027875"/>
              <a:gd name="connsiteX6" fmla="*/ 3158 w 10661901"/>
              <a:gd name="connsiteY6" fmla="*/ 683957 h 1027875"/>
              <a:gd name="connsiteX7" fmla="*/ 0 w 10661901"/>
              <a:gd name="connsiteY7" fmla="*/ 0 h 1027875"/>
              <a:gd name="connsiteX0" fmla="*/ 0 w 10710088"/>
              <a:gd name="connsiteY0" fmla="*/ 0 h 1027875"/>
              <a:gd name="connsiteX1" fmla="*/ 10661901 w 10710088"/>
              <a:gd name="connsiteY1" fmla="*/ 5826 h 1027875"/>
              <a:gd name="connsiteX2" fmla="*/ 10661901 w 10710088"/>
              <a:gd name="connsiteY2" fmla="*/ 309317 h 1027875"/>
              <a:gd name="connsiteX3" fmla="*/ 10668871 w 10710088"/>
              <a:gd name="connsiteY3" fmla="*/ 684236 h 1027875"/>
              <a:gd name="connsiteX4" fmla="*/ 1140598 w 10710088"/>
              <a:gd name="connsiteY4" fmla="*/ 686290 h 1027875"/>
              <a:gd name="connsiteX5" fmla="*/ 560675 w 10710088"/>
              <a:gd name="connsiteY5" fmla="*/ 1027875 h 1027875"/>
              <a:gd name="connsiteX6" fmla="*/ 3158 w 10710088"/>
              <a:gd name="connsiteY6" fmla="*/ 683957 h 1027875"/>
              <a:gd name="connsiteX7" fmla="*/ 0 w 10710088"/>
              <a:gd name="connsiteY7" fmla="*/ 0 h 1027875"/>
              <a:gd name="connsiteX0" fmla="*/ 0 w 10668871"/>
              <a:gd name="connsiteY0" fmla="*/ 0 h 1027875"/>
              <a:gd name="connsiteX1" fmla="*/ 10661901 w 10668871"/>
              <a:gd name="connsiteY1" fmla="*/ 5826 h 1027875"/>
              <a:gd name="connsiteX2" fmla="*/ 10668871 w 10668871"/>
              <a:gd name="connsiteY2" fmla="*/ 684236 h 1027875"/>
              <a:gd name="connsiteX3" fmla="*/ 1140598 w 10668871"/>
              <a:gd name="connsiteY3" fmla="*/ 686290 h 1027875"/>
              <a:gd name="connsiteX4" fmla="*/ 560675 w 10668871"/>
              <a:gd name="connsiteY4" fmla="*/ 1027875 h 1027875"/>
              <a:gd name="connsiteX5" fmla="*/ 3158 w 10668871"/>
              <a:gd name="connsiteY5" fmla="*/ 683957 h 1027875"/>
              <a:gd name="connsiteX6" fmla="*/ 0 w 10668871"/>
              <a:gd name="connsiteY6" fmla="*/ 0 h 1027875"/>
              <a:gd name="connsiteX0" fmla="*/ 0 w 10662015"/>
              <a:gd name="connsiteY0" fmla="*/ 0 h 1027875"/>
              <a:gd name="connsiteX1" fmla="*/ 10661901 w 10662015"/>
              <a:gd name="connsiteY1" fmla="*/ 5826 h 1027875"/>
              <a:gd name="connsiteX2" fmla="*/ 10632772 w 10662015"/>
              <a:gd name="connsiteY2" fmla="*/ 684236 h 1027875"/>
              <a:gd name="connsiteX3" fmla="*/ 1140598 w 10662015"/>
              <a:gd name="connsiteY3" fmla="*/ 686290 h 1027875"/>
              <a:gd name="connsiteX4" fmla="*/ 560675 w 10662015"/>
              <a:gd name="connsiteY4" fmla="*/ 1027875 h 1027875"/>
              <a:gd name="connsiteX5" fmla="*/ 3158 w 10662015"/>
              <a:gd name="connsiteY5" fmla="*/ 683957 h 1027875"/>
              <a:gd name="connsiteX6" fmla="*/ 0 w 10662015"/>
              <a:gd name="connsiteY6" fmla="*/ 0 h 1027875"/>
              <a:gd name="connsiteX0" fmla="*/ 0 w 10632772"/>
              <a:gd name="connsiteY0" fmla="*/ 0 h 1027875"/>
              <a:gd name="connsiteX1" fmla="*/ 10616776 w 10632772"/>
              <a:gd name="connsiteY1" fmla="*/ 559150 h 1027875"/>
              <a:gd name="connsiteX2" fmla="*/ 10632772 w 10632772"/>
              <a:gd name="connsiteY2" fmla="*/ 684236 h 1027875"/>
              <a:gd name="connsiteX3" fmla="*/ 1140598 w 10632772"/>
              <a:gd name="connsiteY3" fmla="*/ 686290 h 1027875"/>
              <a:gd name="connsiteX4" fmla="*/ 560675 w 10632772"/>
              <a:gd name="connsiteY4" fmla="*/ 1027875 h 1027875"/>
              <a:gd name="connsiteX5" fmla="*/ 3158 w 10632772"/>
              <a:gd name="connsiteY5" fmla="*/ 683957 h 1027875"/>
              <a:gd name="connsiteX6" fmla="*/ 0 w 10632772"/>
              <a:gd name="connsiteY6" fmla="*/ 0 h 1027875"/>
              <a:gd name="connsiteX0" fmla="*/ 5867 w 10629614"/>
              <a:gd name="connsiteY0" fmla="*/ 12316 h 468725"/>
              <a:gd name="connsiteX1" fmla="*/ 10613618 w 10629614"/>
              <a:gd name="connsiteY1" fmla="*/ 0 h 468725"/>
              <a:gd name="connsiteX2" fmla="*/ 10629614 w 10629614"/>
              <a:gd name="connsiteY2" fmla="*/ 125086 h 468725"/>
              <a:gd name="connsiteX3" fmla="*/ 1137440 w 10629614"/>
              <a:gd name="connsiteY3" fmla="*/ 127140 h 468725"/>
              <a:gd name="connsiteX4" fmla="*/ 557517 w 10629614"/>
              <a:gd name="connsiteY4" fmla="*/ 468725 h 468725"/>
              <a:gd name="connsiteX5" fmla="*/ 0 w 10629614"/>
              <a:gd name="connsiteY5" fmla="*/ 124807 h 468725"/>
              <a:gd name="connsiteX6" fmla="*/ 5867 w 10629614"/>
              <a:gd name="connsiteY6" fmla="*/ 12316 h 468725"/>
              <a:gd name="connsiteX0" fmla="*/ 0 w 10636382"/>
              <a:gd name="connsiteY0" fmla="*/ 12316 h 468725"/>
              <a:gd name="connsiteX1" fmla="*/ 10620386 w 10636382"/>
              <a:gd name="connsiteY1" fmla="*/ 0 h 468725"/>
              <a:gd name="connsiteX2" fmla="*/ 10636382 w 10636382"/>
              <a:gd name="connsiteY2" fmla="*/ 125086 h 468725"/>
              <a:gd name="connsiteX3" fmla="*/ 1144208 w 10636382"/>
              <a:gd name="connsiteY3" fmla="*/ 127140 h 468725"/>
              <a:gd name="connsiteX4" fmla="*/ 564285 w 10636382"/>
              <a:gd name="connsiteY4" fmla="*/ 468725 h 468725"/>
              <a:gd name="connsiteX5" fmla="*/ 6768 w 10636382"/>
              <a:gd name="connsiteY5" fmla="*/ 124807 h 468725"/>
              <a:gd name="connsiteX6" fmla="*/ 0 w 10636382"/>
              <a:gd name="connsiteY6" fmla="*/ 12316 h 468725"/>
              <a:gd name="connsiteX0" fmla="*/ 239608 w 10629614"/>
              <a:gd name="connsiteY0" fmla="*/ 21841 h 468725"/>
              <a:gd name="connsiteX1" fmla="*/ 10613618 w 10629614"/>
              <a:gd name="connsiteY1" fmla="*/ 0 h 468725"/>
              <a:gd name="connsiteX2" fmla="*/ 10629614 w 10629614"/>
              <a:gd name="connsiteY2" fmla="*/ 125086 h 468725"/>
              <a:gd name="connsiteX3" fmla="*/ 1137440 w 10629614"/>
              <a:gd name="connsiteY3" fmla="*/ 127140 h 468725"/>
              <a:gd name="connsiteX4" fmla="*/ 557517 w 10629614"/>
              <a:gd name="connsiteY4" fmla="*/ 468725 h 468725"/>
              <a:gd name="connsiteX5" fmla="*/ 0 w 10629614"/>
              <a:gd name="connsiteY5" fmla="*/ 124807 h 468725"/>
              <a:gd name="connsiteX6" fmla="*/ 239608 w 10629614"/>
              <a:gd name="connsiteY6" fmla="*/ 21841 h 468725"/>
              <a:gd name="connsiteX0" fmla="*/ 239608 w 10629614"/>
              <a:gd name="connsiteY0" fmla="*/ 21841 h 468725"/>
              <a:gd name="connsiteX1" fmla="*/ 10613618 w 10629614"/>
              <a:gd name="connsiteY1" fmla="*/ 0 h 468725"/>
              <a:gd name="connsiteX2" fmla="*/ 10629614 w 10629614"/>
              <a:gd name="connsiteY2" fmla="*/ 125086 h 468725"/>
              <a:gd name="connsiteX3" fmla="*/ 1137440 w 10629614"/>
              <a:gd name="connsiteY3" fmla="*/ 127140 h 468725"/>
              <a:gd name="connsiteX4" fmla="*/ 557517 w 10629614"/>
              <a:gd name="connsiteY4" fmla="*/ 468725 h 468725"/>
              <a:gd name="connsiteX5" fmla="*/ 0 w 10629614"/>
              <a:gd name="connsiteY5" fmla="*/ 124807 h 468725"/>
              <a:gd name="connsiteX6" fmla="*/ 239608 w 10629614"/>
              <a:gd name="connsiteY6" fmla="*/ 21841 h 468725"/>
              <a:gd name="connsiteX0" fmla="*/ 0 w 10630065"/>
              <a:gd name="connsiteY0" fmla="*/ 2791 h 468725"/>
              <a:gd name="connsiteX1" fmla="*/ 10614069 w 10630065"/>
              <a:gd name="connsiteY1" fmla="*/ 0 h 468725"/>
              <a:gd name="connsiteX2" fmla="*/ 10630065 w 10630065"/>
              <a:gd name="connsiteY2" fmla="*/ 125086 h 468725"/>
              <a:gd name="connsiteX3" fmla="*/ 1137891 w 10630065"/>
              <a:gd name="connsiteY3" fmla="*/ 127140 h 468725"/>
              <a:gd name="connsiteX4" fmla="*/ 557968 w 10630065"/>
              <a:gd name="connsiteY4" fmla="*/ 468725 h 468725"/>
              <a:gd name="connsiteX5" fmla="*/ 451 w 10630065"/>
              <a:gd name="connsiteY5" fmla="*/ 124807 h 468725"/>
              <a:gd name="connsiteX6" fmla="*/ 0 w 10630065"/>
              <a:gd name="connsiteY6" fmla="*/ 2791 h 468725"/>
              <a:gd name="connsiteX0" fmla="*/ 0 w 10630065"/>
              <a:gd name="connsiteY0" fmla="*/ 2791 h 468725"/>
              <a:gd name="connsiteX1" fmla="*/ 10614069 w 10630065"/>
              <a:gd name="connsiteY1" fmla="*/ 0 h 468725"/>
              <a:gd name="connsiteX2" fmla="*/ 10630065 w 10630065"/>
              <a:gd name="connsiteY2" fmla="*/ 125086 h 468725"/>
              <a:gd name="connsiteX3" fmla="*/ 1137891 w 10630065"/>
              <a:gd name="connsiteY3" fmla="*/ 127140 h 468725"/>
              <a:gd name="connsiteX4" fmla="*/ 557968 w 10630065"/>
              <a:gd name="connsiteY4" fmla="*/ 468725 h 468725"/>
              <a:gd name="connsiteX5" fmla="*/ 451 w 10630065"/>
              <a:gd name="connsiteY5" fmla="*/ 124807 h 468725"/>
              <a:gd name="connsiteX6" fmla="*/ 0 w 10630065"/>
              <a:gd name="connsiteY6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451 w 10630556"/>
              <a:gd name="connsiteY5" fmla="*/ 124807 h 468725"/>
              <a:gd name="connsiteX6" fmla="*/ 0 w 10630556"/>
              <a:gd name="connsiteY6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75946 w 10630556"/>
              <a:gd name="connsiteY5" fmla="*/ 125867 h 468725"/>
              <a:gd name="connsiteX6" fmla="*/ 451 w 10630556"/>
              <a:gd name="connsiteY6" fmla="*/ 124807 h 468725"/>
              <a:gd name="connsiteX7" fmla="*/ 0 w 10630556"/>
              <a:gd name="connsiteY7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75946 w 10630556"/>
              <a:gd name="connsiteY5" fmla="*/ 125867 h 468725"/>
              <a:gd name="connsiteX6" fmla="*/ 451 w 10630556"/>
              <a:gd name="connsiteY6" fmla="*/ 124807 h 468725"/>
              <a:gd name="connsiteX7" fmla="*/ 0 w 10630556"/>
              <a:gd name="connsiteY7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75946 w 10630556"/>
              <a:gd name="connsiteY5" fmla="*/ 125867 h 468725"/>
              <a:gd name="connsiteX6" fmla="*/ 451 w 10630556"/>
              <a:gd name="connsiteY6" fmla="*/ 124807 h 468725"/>
              <a:gd name="connsiteX7" fmla="*/ 0 w 10630556"/>
              <a:gd name="connsiteY7" fmla="*/ 2791 h 468725"/>
              <a:gd name="connsiteX0" fmla="*/ 782750 w 11413306"/>
              <a:gd name="connsiteY0" fmla="*/ 2791 h 468725"/>
              <a:gd name="connsiteX1" fmla="*/ 11412612 w 11413306"/>
              <a:gd name="connsiteY1" fmla="*/ 0 h 468725"/>
              <a:gd name="connsiteX2" fmla="*/ 11412815 w 11413306"/>
              <a:gd name="connsiteY2" fmla="*/ 125086 h 468725"/>
              <a:gd name="connsiteX3" fmla="*/ 1920641 w 11413306"/>
              <a:gd name="connsiteY3" fmla="*/ 127140 h 468725"/>
              <a:gd name="connsiteX4" fmla="*/ 1340718 w 11413306"/>
              <a:gd name="connsiteY4" fmla="*/ 468725 h 468725"/>
              <a:gd name="connsiteX5" fmla="*/ 858696 w 11413306"/>
              <a:gd name="connsiteY5" fmla="*/ 125867 h 468725"/>
              <a:gd name="connsiteX6" fmla="*/ 782750 w 11413306"/>
              <a:gd name="connsiteY6" fmla="*/ 2791 h 468725"/>
              <a:gd name="connsiteX0" fmla="*/ 802813 w 11357561"/>
              <a:gd name="connsiteY0" fmla="*/ 2791 h 468725"/>
              <a:gd name="connsiteX1" fmla="*/ 11356867 w 11357561"/>
              <a:gd name="connsiteY1" fmla="*/ 0 h 468725"/>
              <a:gd name="connsiteX2" fmla="*/ 11357070 w 11357561"/>
              <a:gd name="connsiteY2" fmla="*/ 125086 h 468725"/>
              <a:gd name="connsiteX3" fmla="*/ 1864896 w 11357561"/>
              <a:gd name="connsiteY3" fmla="*/ 127140 h 468725"/>
              <a:gd name="connsiteX4" fmla="*/ 1284973 w 11357561"/>
              <a:gd name="connsiteY4" fmla="*/ 468725 h 468725"/>
              <a:gd name="connsiteX5" fmla="*/ 802951 w 11357561"/>
              <a:gd name="connsiteY5" fmla="*/ 125867 h 468725"/>
              <a:gd name="connsiteX6" fmla="*/ 802813 w 11357561"/>
              <a:gd name="connsiteY6" fmla="*/ 2791 h 468725"/>
              <a:gd name="connsiteX0" fmla="*/ 341552 w 10896300"/>
              <a:gd name="connsiteY0" fmla="*/ 2791 h 468725"/>
              <a:gd name="connsiteX1" fmla="*/ 10895606 w 10896300"/>
              <a:gd name="connsiteY1" fmla="*/ 0 h 468725"/>
              <a:gd name="connsiteX2" fmla="*/ 10895809 w 10896300"/>
              <a:gd name="connsiteY2" fmla="*/ 125086 h 468725"/>
              <a:gd name="connsiteX3" fmla="*/ 1403635 w 10896300"/>
              <a:gd name="connsiteY3" fmla="*/ 127140 h 468725"/>
              <a:gd name="connsiteX4" fmla="*/ 823712 w 10896300"/>
              <a:gd name="connsiteY4" fmla="*/ 468725 h 468725"/>
              <a:gd name="connsiteX5" fmla="*/ 341690 w 10896300"/>
              <a:gd name="connsiteY5" fmla="*/ 125867 h 468725"/>
              <a:gd name="connsiteX6" fmla="*/ 341552 w 10896300"/>
              <a:gd name="connsiteY6" fmla="*/ 2791 h 468725"/>
              <a:gd name="connsiteX0" fmla="*/ 41143 w 10595891"/>
              <a:gd name="connsiteY0" fmla="*/ 2791 h 468725"/>
              <a:gd name="connsiteX1" fmla="*/ 10595197 w 10595891"/>
              <a:gd name="connsiteY1" fmla="*/ 0 h 468725"/>
              <a:gd name="connsiteX2" fmla="*/ 10595400 w 10595891"/>
              <a:gd name="connsiteY2" fmla="*/ 125086 h 468725"/>
              <a:gd name="connsiteX3" fmla="*/ 1103226 w 10595891"/>
              <a:gd name="connsiteY3" fmla="*/ 127140 h 468725"/>
              <a:gd name="connsiteX4" fmla="*/ 523303 w 10595891"/>
              <a:gd name="connsiteY4" fmla="*/ 468725 h 468725"/>
              <a:gd name="connsiteX5" fmla="*/ 41281 w 10595891"/>
              <a:gd name="connsiteY5" fmla="*/ 125867 h 468725"/>
              <a:gd name="connsiteX6" fmla="*/ 41143 w 1059589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2791 h 468725"/>
              <a:gd name="connsiteX0" fmla="*/ 433 w 10555181"/>
              <a:gd name="connsiteY0" fmla="*/ 44066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44066 h 468725"/>
              <a:gd name="connsiteX0" fmla="*/ 433 w 10554690"/>
              <a:gd name="connsiteY0" fmla="*/ 5966 h 430625"/>
              <a:gd name="connsiteX1" fmla="*/ 10551351 w 10554690"/>
              <a:gd name="connsiteY1" fmla="*/ 0 h 430625"/>
              <a:gd name="connsiteX2" fmla="*/ 10554690 w 10554690"/>
              <a:gd name="connsiteY2" fmla="*/ 86986 h 430625"/>
              <a:gd name="connsiteX3" fmla="*/ 1062516 w 10554690"/>
              <a:gd name="connsiteY3" fmla="*/ 89040 h 430625"/>
              <a:gd name="connsiteX4" fmla="*/ 482593 w 10554690"/>
              <a:gd name="connsiteY4" fmla="*/ 430625 h 430625"/>
              <a:gd name="connsiteX5" fmla="*/ 571 w 10554690"/>
              <a:gd name="connsiteY5" fmla="*/ 101571 h 430625"/>
              <a:gd name="connsiteX6" fmla="*/ 433 w 10554690"/>
              <a:gd name="connsiteY6" fmla="*/ 5966 h 430625"/>
              <a:gd name="connsiteX0" fmla="*/ 433 w 10554690"/>
              <a:gd name="connsiteY0" fmla="*/ 5966 h 427450"/>
              <a:gd name="connsiteX1" fmla="*/ 10551351 w 10554690"/>
              <a:gd name="connsiteY1" fmla="*/ 0 h 427450"/>
              <a:gd name="connsiteX2" fmla="*/ 10554690 w 10554690"/>
              <a:gd name="connsiteY2" fmla="*/ 86986 h 427450"/>
              <a:gd name="connsiteX3" fmla="*/ 1062516 w 10554690"/>
              <a:gd name="connsiteY3" fmla="*/ 89040 h 427450"/>
              <a:gd name="connsiteX4" fmla="*/ 482593 w 10554690"/>
              <a:gd name="connsiteY4" fmla="*/ 427450 h 427450"/>
              <a:gd name="connsiteX5" fmla="*/ 571 w 10554690"/>
              <a:gd name="connsiteY5" fmla="*/ 101571 h 427450"/>
              <a:gd name="connsiteX6" fmla="*/ 433 w 10554690"/>
              <a:gd name="connsiteY6" fmla="*/ 5966 h 427450"/>
              <a:gd name="connsiteX0" fmla="*/ 433 w 10554690"/>
              <a:gd name="connsiteY0" fmla="*/ 5966 h 427450"/>
              <a:gd name="connsiteX1" fmla="*/ 10551351 w 10554690"/>
              <a:gd name="connsiteY1" fmla="*/ 0 h 427450"/>
              <a:gd name="connsiteX2" fmla="*/ 10554690 w 10554690"/>
              <a:gd name="connsiteY2" fmla="*/ 86986 h 427450"/>
              <a:gd name="connsiteX3" fmla="*/ 10274940 w 10554690"/>
              <a:gd name="connsiteY3" fmla="*/ 87717 h 427450"/>
              <a:gd name="connsiteX4" fmla="*/ 1062516 w 10554690"/>
              <a:gd name="connsiteY4" fmla="*/ 89040 h 427450"/>
              <a:gd name="connsiteX5" fmla="*/ 482593 w 10554690"/>
              <a:gd name="connsiteY5" fmla="*/ 427450 h 427450"/>
              <a:gd name="connsiteX6" fmla="*/ 571 w 10554690"/>
              <a:gd name="connsiteY6" fmla="*/ 101571 h 427450"/>
              <a:gd name="connsiteX7" fmla="*/ 433 w 10554690"/>
              <a:gd name="connsiteY7" fmla="*/ 5966 h 427450"/>
              <a:gd name="connsiteX0" fmla="*/ 433 w 10554691"/>
              <a:gd name="connsiteY0" fmla="*/ 75754 h 497238"/>
              <a:gd name="connsiteX1" fmla="*/ 10551351 w 10554691"/>
              <a:gd name="connsiteY1" fmla="*/ 69788 h 497238"/>
              <a:gd name="connsiteX2" fmla="*/ 10554691 w 10554691"/>
              <a:gd name="connsiteY2" fmla="*/ 64699 h 497238"/>
              <a:gd name="connsiteX3" fmla="*/ 10274940 w 10554691"/>
              <a:gd name="connsiteY3" fmla="*/ 157505 h 497238"/>
              <a:gd name="connsiteX4" fmla="*/ 1062516 w 10554691"/>
              <a:gd name="connsiteY4" fmla="*/ 158828 h 497238"/>
              <a:gd name="connsiteX5" fmla="*/ 482593 w 10554691"/>
              <a:gd name="connsiteY5" fmla="*/ 497238 h 497238"/>
              <a:gd name="connsiteX6" fmla="*/ 571 w 10554691"/>
              <a:gd name="connsiteY6" fmla="*/ 171359 h 497238"/>
              <a:gd name="connsiteX7" fmla="*/ 433 w 10554691"/>
              <a:gd name="connsiteY7" fmla="*/ 75754 h 497238"/>
              <a:gd name="connsiteX0" fmla="*/ 433 w 10554691"/>
              <a:gd name="connsiteY0" fmla="*/ 75754 h 497238"/>
              <a:gd name="connsiteX1" fmla="*/ 10551351 w 10554691"/>
              <a:gd name="connsiteY1" fmla="*/ 69788 h 497238"/>
              <a:gd name="connsiteX2" fmla="*/ 10554691 w 10554691"/>
              <a:gd name="connsiteY2" fmla="*/ 64699 h 497238"/>
              <a:gd name="connsiteX3" fmla="*/ 10274940 w 10554691"/>
              <a:gd name="connsiteY3" fmla="*/ 157505 h 497238"/>
              <a:gd name="connsiteX4" fmla="*/ 1062516 w 10554691"/>
              <a:gd name="connsiteY4" fmla="*/ 158828 h 497238"/>
              <a:gd name="connsiteX5" fmla="*/ 482593 w 10554691"/>
              <a:gd name="connsiteY5" fmla="*/ 497238 h 497238"/>
              <a:gd name="connsiteX6" fmla="*/ 571 w 10554691"/>
              <a:gd name="connsiteY6" fmla="*/ 171359 h 497238"/>
              <a:gd name="connsiteX7" fmla="*/ 433 w 10554691"/>
              <a:gd name="connsiteY7" fmla="*/ 75754 h 497238"/>
              <a:gd name="connsiteX0" fmla="*/ 433 w 10554691"/>
              <a:gd name="connsiteY0" fmla="*/ 75754 h 497238"/>
              <a:gd name="connsiteX1" fmla="*/ 10551351 w 10554691"/>
              <a:gd name="connsiteY1" fmla="*/ 69788 h 497238"/>
              <a:gd name="connsiteX2" fmla="*/ 10554691 w 10554691"/>
              <a:gd name="connsiteY2" fmla="*/ 64699 h 497238"/>
              <a:gd name="connsiteX3" fmla="*/ 10274940 w 10554691"/>
              <a:gd name="connsiteY3" fmla="*/ 157505 h 497238"/>
              <a:gd name="connsiteX4" fmla="*/ 1062516 w 10554691"/>
              <a:gd name="connsiteY4" fmla="*/ 158828 h 497238"/>
              <a:gd name="connsiteX5" fmla="*/ 482593 w 10554691"/>
              <a:gd name="connsiteY5" fmla="*/ 497238 h 497238"/>
              <a:gd name="connsiteX6" fmla="*/ 571 w 10554691"/>
              <a:gd name="connsiteY6" fmla="*/ 171359 h 497238"/>
              <a:gd name="connsiteX7" fmla="*/ 433 w 10554691"/>
              <a:gd name="connsiteY7" fmla="*/ 75754 h 497238"/>
              <a:gd name="connsiteX0" fmla="*/ 433 w 10554691"/>
              <a:gd name="connsiteY0" fmla="*/ 60438 h 481922"/>
              <a:gd name="connsiteX1" fmla="*/ 10551351 w 10554691"/>
              <a:gd name="connsiteY1" fmla="*/ 54472 h 481922"/>
              <a:gd name="connsiteX2" fmla="*/ 10554691 w 10554691"/>
              <a:gd name="connsiteY2" fmla="*/ 49383 h 481922"/>
              <a:gd name="connsiteX3" fmla="*/ 10274940 w 10554691"/>
              <a:gd name="connsiteY3" fmla="*/ 142189 h 481922"/>
              <a:gd name="connsiteX4" fmla="*/ 1062516 w 10554691"/>
              <a:gd name="connsiteY4" fmla="*/ 143512 h 481922"/>
              <a:gd name="connsiteX5" fmla="*/ 482593 w 10554691"/>
              <a:gd name="connsiteY5" fmla="*/ 481922 h 481922"/>
              <a:gd name="connsiteX6" fmla="*/ 571 w 10554691"/>
              <a:gd name="connsiteY6" fmla="*/ 156043 h 481922"/>
              <a:gd name="connsiteX7" fmla="*/ 433 w 10554691"/>
              <a:gd name="connsiteY7" fmla="*/ 60438 h 481922"/>
              <a:gd name="connsiteX0" fmla="*/ 433 w 11661532"/>
              <a:gd name="connsiteY0" fmla="*/ 5966 h 427450"/>
              <a:gd name="connsiteX1" fmla="*/ 10551351 w 11661532"/>
              <a:gd name="connsiteY1" fmla="*/ 0 h 427450"/>
              <a:gd name="connsiteX2" fmla="*/ 10274940 w 11661532"/>
              <a:gd name="connsiteY2" fmla="*/ 87717 h 427450"/>
              <a:gd name="connsiteX3" fmla="*/ 1062516 w 11661532"/>
              <a:gd name="connsiteY3" fmla="*/ 89040 h 427450"/>
              <a:gd name="connsiteX4" fmla="*/ 482593 w 11661532"/>
              <a:gd name="connsiteY4" fmla="*/ 427450 h 427450"/>
              <a:gd name="connsiteX5" fmla="*/ 571 w 11661532"/>
              <a:gd name="connsiteY5" fmla="*/ 101571 h 427450"/>
              <a:gd name="connsiteX6" fmla="*/ 433 w 11661532"/>
              <a:gd name="connsiteY6" fmla="*/ 5966 h 427450"/>
              <a:gd name="connsiteX0" fmla="*/ 433 w 11071037"/>
              <a:gd name="connsiteY0" fmla="*/ 6015 h 427499"/>
              <a:gd name="connsiteX1" fmla="*/ 10551351 w 11071037"/>
              <a:gd name="connsiteY1" fmla="*/ 49 h 427499"/>
              <a:gd name="connsiteX2" fmla="*/ 10274940 w 11071037"/>
              <a:gd name="connsiteY2" fmla="*/ 87766 h 427499"/>
              <a:gd name="connsiteX3" fmla="*/ 1062516 w 11071037"/>
              <a:gd name="connsiteY3" fmla="*/ 89089 h 427499"/>
              <a:gd name="connsiteX4" fmla="*/ 482593 w 11071037"/>
              <a:gd name="connsiteY4" fmla="*/ 427499 h 427499"/>
              <a:gd name="connsiteX5" fmla="*/ 571 w 11071037"/>
              <a:gd name="connsiteY5" fmla="*/ 101620 h 427499"/>
              <a:gd name="connsiteX6" fmla="*/ 433 w 11071037"/>
              <a:gd name="connsiteY6" fmla="*/ 6015 h 427499"/>
              <a:gd name="connsiteX0" fmla="*/ 433 w 11057538"/>
              <a:gd name="connsiteY0" fmla="*/ 5966 h 427450"/>
              <a:gd name="connsiteX1" fmla="*/ 10551351 w 11057538"/>
              <a:gd name="connsiteY1" fmla="*/ 0 h 427450"/>
              <a:gd name="connsiteX2" fmla="*/ 10274940 w 11057538"/>
              <a:gd name="connsiteY2" fmla="*/ 87717 h 427450"/>
              <a:gd name="connsiteX3" fmla="*/ 1062516 w 11057538"/>
              <a:gd name="connsiteY3" fmla="*/ 89040 h 427450"/>
              <a:gd name="connsiteX4" fmla="*/ 482593 w 11057538"/>
              <a:gd name="connsiteY4" fmla="*/ 427450 h 427450"/>
              <a:gd name="connsiteX5" fmla="*/ 571 w 11057538"/>
              <a:gd name="connsiteY5" fmla="*/ 101571 h 427450"/>
              <a:gd name="connsiteX6" fmla="*/ 433 w 11057538"/>
              <a:gd name="connsiteY6" fmla="*/ 5966 h 427450"/>
              <a:gd name="connsiteX0" fmla="*/ 433 w 10551351"/>
              <a:gd name="connsiteY0" fmla="*/ 5966 h 427450"/>
              <a:gd name="connsiteX1" fmla="*/ 10551351 w 10551351"/>
              <a:gd name="connsiteY1" fmla="*/ 0 h 427450"/>
              <a:gd name="connsiteX2" fmla="*/ 10274940 w 10551351"/>
              <a:gd name="connsiteY2" fmla="*/ 87717 h 427450"/>
              <a:gd name="connsiteX3" fmla="*/ 1062516 w 10551351"/>
              <a:gd name="connsiteY3" fmla="*/ 89040 h 427450"/>
              <a:gd name="connsiteX4" fmla="*/ 482593 w 10551351"/>
              <a:gd name="connsiteY4" fmla="*/ 427450 h 427450"/>
              <a:gd name="connsiteX5" fmla="*/ 571 w 10551351"/>
              <a:gd name="connsiteY5" fmla="*/ 101571 h 427450"/>
              <a:gd name="connsiteX6" fmla="*/ 433 w 10551351"/>
              <a:gd name="connsiteY6" fmla="*/ 5966 h 427450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0 w 11177990"/>
              <a:gd name="connsiteY0" fmla="*/ 2791 h 341725"/>
              <a:gd name="connsiteX1" fmla="*/ 11177990 w 11177990"/>
              <a:gd name="connsiteY1" fmla="*/ 0 h 341725"/>
              <a:gd name="connsiteX2" fmla="*/ 10901579 w 11177990"/>
              <a:gd name="connsiteY2" fmla="*/ 87717 h 341725"/>
              <a:gd name="connsiteX3" fmla="*/ 1689155 w 11177990"/>
              <a:gd name="connsiteY3" fmla="*/ 89040 h 341725"/>
              <a:gd name="connsiteX4" fmla="*/ 1109232 w 11177990"/>
              <a:gd name="connsiteY4" fmla="*/ 341725 h 341725"/>
              <a:gd name="connsiteX5" fmla="*/ 627210 w 11177990"/>
              <a:gd name="connsiteY5" fmla="*/ 101571 h 341725"/>
              <a:gd name="connsiteX6" fmla="*/ 0 w 11177990"/>
              <a:gd name="connsiteY6" fmla="*/ 2791 h 341725"/>
              <a:gd name="connsiteX0" fmla="*/ 780014 w 11958004"/>
              <a:gd name="connsiteY0" fmla="*/ 2791 h 341725"/>
              <a:gd name="connsiteX1" fmla="*/ 11958004 w 11958004"/>
              <a:gd name="connsiteY1" fmla="*/ 0 h 341725"/>
              <a:gd name="connsiteX2" fmla="*/ 11681593 w 11958004"/>
              <a:gd name="connsiteY2" fmla="*/ 87717 h 341725"/>
              <a:gd name="connsiteX3" fmla="*/ 2469169 w 11958004"/>
              <a:gd name="connsiteY3" fmla="*/ 89040 h 341725"/>
              <a:gd name="connsiteX4" fmla="*/ 1889246 w 11958004"/>
              <a:gd name="connsiteY4" fmla="*/ 341725 h 341725"/>
              <a:gd name="connsiteX5" fmla="*/ 1407224 w 11958004"/>
              <a:gd name="connsiteY5" fmla="*/ 101571 h 341725"/>
              <a:gd name="connsiteX6" fmla="*/ 998158 w 11958004"/>
              <a:gd name="connsiteY6" fmla="*/ 40093 h 341725"/>
              <a:gd name="connsiteX7" fmla="*/ 780014 w 11958004"/>
              <a:gd name="connsiteY7" fmla="*/ 2791 h 341725"/>
              <a:gd name="connsiteX0" fmla="*/ 758495 w 11936485"/>
              <a:gd name="connsiteY0" fmla="*/ 2791 h 341725"/>
              <a:gd name="connsiteX1" fmla="*/ 11936485 w 11936485"/>
              <a:gd name="connsiteY1" fmla="*/ 0 h 341725"/>
              <a:gd name="connsiteX2" fmla="*/ 11660074 w 11936485"/>
              <a:gd name="connsiteY2" fmla="*/ 87717 h 341725"/>
              <a:gd name="connsiteX3" fmla="*/ 2447650 w 11936485"/>
              <a:gd name="connsiteY3" fmla="*/ 89040 h 341725"/>
              <a:gd name="connsiteX4" fmla="*/ 1867727 w 11936485"/>
              <a:gd name="connsiteY4" fmla="*/ 341725 h 341725"/>
              <a:gd name="connsiteX5" fmla="*/ 1385705 w 11936485"/>
              <a:gd name="connsiteY5" fmla="*/ 101571 h 341725"/>
              <a:gd name="connsiteX6" fmla="*/ 976639 w 11936485"/>
              <a:gd name="connsiteY6" fmla="*/ 40093 h 341725"/>
              <a:gd name="connsiteX7" fmla="*/ 758495 w 11936485"/>
              <a:gd name="connsiteY7" fmla="*/ 2791 h 341725"/>
              <a:gd name="connsiteX0" fmla="*/ 0 w 11177990"/>
              <a:gd name="connsiteY0" fmla="*/ 2791 h 341725"/>
              <a:gd name="connsiteX1" fmla="*/ 11177990 w 11177990"/>
              <a:gd name="connsiteY1" fmla="*/ 0 h 341725"/>
              <a:gd name="connsiteX2" fmla="*/ 10901579 w 11177990"/>
              <a:gd name="connsiteY2" fmla="*/ 87717 h 341725"/>
              <a:gd name="connsiteX3" fmla="*/ 1689155 w 11177990"/>
              <a:gd name="connsiteY3" fmla="*/ 89040 h 341725"/>
              <a:gd name="connsiteX4" fmla="*/ 1109232 w 11177990"/>
              <a:gd name="connsiteY4" fmla="*/ 341725 h 341725"/>
              <a:gd name="connsiteX5" fmla="*/ 627210 w 11177990"/>
              <a:gd name="connsiteY5" fmla="*/ 101571 h 341725"/>
              <a:gd name="connsiteX6" fmla="*/ 218144 w 11177990"/>
              <a:gd name="connsiteY6" fmla="*/ 40093 h 341725"/>
              <a:gd name="connsiteX7" fmla="*/ 0 w 11177990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94068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94068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94068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103593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567427 w 11179321"/>
              <a:gd name="connsiteY2" fmla="*/ 90892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103593 h 341725"/>
              <a:gd name="connsiteX7" fmla="*/ 1331 w 11179321"/>
              <a:gd name="connsiteY7" fmla="*/ 2791 h 341725"/>
              <a:gd name="connsiteX0" fmla="*/ 1331 w 10600099"/>
              <a:gd name="connsiteY0" fmla="*/ 2791 h 341725"/>
              <a:gd name="connsiteX1" fmla="*/ 10561656 w 10600099"/>
              <a:gd name="connsiteY1" fmla="*/ 0 h 341725"/>
              <a:gd name="connsiteX2" fmla="*/ 10567427 w 10600099"/>
              <a:gd name="connsiteY2" fmla="*/ 90892 h 341725"/>
              <a:gd name="connsiteX3" fmla="*/ 1690486 w 10600099"/>
              <a:gd name="connsiteY3" fmla="*/ 89040 h 341725"/>
              <a:gd name="connsiteX4" fmla="*/ 1110563 w 10600099"/>
              <a:gd name="connsiteY4" fmla="*/ 341725 h 341725"/>
              <a:gd name="connsiteX5" fmla="*/ 628541 w 10600099"/>
              <a:gd name="connsiteY5" fmla="*/ 101571 h 341725"/>
              <a:gd name="connsiteX6" fmla="*/ 0 w 10600099"/>
              <a:gd name="connsiteY6" fmla="*/ 103593 h 341725"/>
              <a:gd name="connsiteX7" fmla="*/ 1331 w 10600099"/>
              <a:gd name="connsiteY7" fmla="*/ 2791 h 341725"/>
              <a:gd name="connsiteX0" fmla="*/ 1331 w 10567427"/>
              <a:gd name="connsiteY0" fmla="*/ 2791 h 341725"/>
              <a:gd name="connsiteX1" fmla="*/ 10561656 w 10567427"/>
              <a:gd name="connsiteY1" fmla="*/ 0 h 341725"/>
              <a:gd name="connsiteX2" fmla="*/ 10567427 w 10567427"/>
              <a:gd name="connsiteY2" fmla="*/ 90892 h 341725"/>
              <a:gd name="connsiteX3" fmla="*/ 1690486 w 10567427"/>
              <a:gd name="connsiteY3" fmla="*/ 89040 h 341725"/>
              <a:gd name="connsiteX4" fmla="*/ 1110563 w 10567427"/>
              <a:gd name="connsiteY4" fmla="*/ 341725 h 341725"/>
              <a:gd name="connsiteX5" fmla="*/ 628541 w 10567427"/>
              <a:gd name="connsiteY5" fmla="*/ 101571 h 341725"/>
              <a:gd name="connsiteX6" fmla="*/ 0 w 10567427"/>
              <a:gd name="connsiteY6" fmla="*/ 103593 h 341725"/>
              <a:gd name="connsiteX7" fmla="*/ 1331 w 10567427"/>
              <a:gd name="connsiteY7" fmla="*/ 2791 h 341725"/>
              <a:gd name="connsiteX0" fmla="*/ 1331 w 10561687"/>
              <a:gd name="connsiteY0" fmla="*/ 2791 h 341725"/>
              <a:gd name="connsiteX1" fmla="*/ 10561656 w 10561687"/>
              <a:gd name="connsiteY1" fmla="*/ 0 h 341725"/>
              <a:gd name="connsiteX2" fmla="*/ 10561157 w 10561687"/>
              <a:gd name="connsiteY2" fmla="*/ 90892 h 341725"/>
              <a:gd name="connsiteX3" fmla="*/ 1690486 w 10561687"/>
              <a:gd name="connsiteY3" fmla="*/ 89040 h 341725"/>
              <a:gd name="connsiteX4" fmla="*/ 1110563 w 10561687"/>
              <a:gd name="connsiteY4" fmla="*/ 341725 h 341725"/>
              <a:gd name="connsiteX5" fmla="*/ 628541 w 10561687"/>
              <a:gd name="connsiteY5" fmla="*/ 101571 h 341725"/>
              <a:gd name="connsiteX6" fmla="*/ 0 w 10561687"/>
              <a:gd name="connsiteY6" fmla="*/ 103593 h 341725"/>
              <a:gd name="connsiteX7" fmla="*/ 1331 w 10561687"/>
              <a:gd name="connsiteY7" fmla="*/ 2791 h 341725"/>
              <a:gd name="connsiteX0" fmla="*/ 1331 w 10562072"/>
              <a:gd name="connsiteY0" fmla="*/ 2791 h 341725"/>
              <a:gd name="connsiteX1" fmla="*/ 10561656 w 10562072"/>
              <a:gd name="connsiteY1" fmla="*/ 0 h 341725"/>
              <a:gd name="connsiteX2" fmla="*/ 10561157 w 10562072"/>
              <a:gd name="connsiteY2" fmla="*/ 90892 h 341725"/>
              <a:gd name="connsiteX3" fmla="*/ 1690486 w 10562072"/>
              <a:gd name="connsiteY3" fmla="*/ 89040 h 341725"/>
              <a:gd name="connsiteX4" fmla="*/ 1110563 w 10562072"/>
              <a:gd name="connsiteY4" fmla="*/ 341725 h 341725"/>
              <a:gd name="connsiteX5" fmla="*/ 628541 w 10562072"/>
              <a:gd name="connsiteY5" fmla="*/ 101571 h 341725"/>
              <a:gd name="connsiteX6" fmla="*/ 0 w 10562072"/>
              <a:gd name="connsiteY6" fmla="*/ 103593 h 341725"/>
              <a:gd name="connsiteX7" fmla="*/ 1331 w 10562072"/>
              <a:gd name="connsiteY7" fmla="*/ 2791 h 341725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1690486 w 10562072"/>
              <a:gd name="connsiteY3" fmla="*/ 89040 h 887696"/>
              <a:gd name="connsiteX4" fmla="*/ 1180889 w 10562072"/>
              <a:gd name="connsiteY4" fmla="*/ 887696 h 887696"/>
              <a:gd name="connsiteX5" fmla="*/ 628541 w 10562072"/>
              <a:gd name="connsiteY5" fmla="*/ 101571 h 887696"/>
              <a:gd name="connsiteX6" fmla="*/ 0 w 10562072"/>
              <a:gd name="connsiteY6" fmla="*/ 103593 h 887696"/>
              <a:gd name="connsiteX7" fmla="*/ 1331 w 10562072"/>
              <a:gd name="connsiteY7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628541 w 10562072"/>
              <a:gd name="connsiteY5" fmla="*/ 101571 h 887696"/>
              <a:gd name="connsiteX6" fmla="*/ 0 w 10562072"/>
              <a:gd name="connsiteY6" fmla="*/ 103593 h 887696"/>
              <a:gd name="connsiteX7" fmla="*/ 1331 w 10562072"/>
              <a:gd name="connsiteY7" fmla="*/ 2791 h 887696"/>
              <a:gd name="connsiteX0" fmla="*/ 1331 w 10562072"/>
              <a:gd name="connsiteY0" fmla="*/ 2791 h 887702"/>
              <a:gd name="connsiteX1" fmla="*/ 10561656 w 10562072"/>
              <a:gd name="connsiteY1" fmla="*/ 0 h 887702"/>
              <a:gd name="connsiteX2" fmla="*/ 10561157 w 10562072"/>
              <a:gd name="connsiteY2" fmla="*/ 90892 h 887702"/>
              <a:gd name="connsiteX3" fmla="*/ 2317558 w 10562072"/>
              <a:gd name="connsiteY3" fmla="*/ 89040 h 887702"/>
              <a:gd name="connsiteX4" fmla="*/ 1180889 w 10562072"/>
              <a:gd name="connsiteY4" fmla="*/ 887696 h 887702"/>
              <a:gd name="connsiteX5" fmla="*/ 0 w 10562072"/>
              <a:gd name="connsiteY5" fmla="*/ 103593 h 887702"/>
              <a:gd name="connsiteX6" fmla="*/ 1331 w 10562072"/>
              <a:gd name="connsiteY6" fmla="*/ 2791 h 887702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0 w 10568342"/>
              <a:gd name="connsiteY0" fmla="*/ 0 h 2916892"/>
              <a:gd name="connsiteX1" fmla="*/ 10567926 w 10568342"/>
              <a:gd name="connsiteY1" fmla="*/ 2029196 h 2916892"/>
              <a:gd name="connsiteX2" fmla="*/ 10567427 w 10568342"/>
              <a:gd name="connsiteY2" fmla="*/ 2120088 h 2916892"/>
              <a:gd name="connsiteX3" fmla="*/ 2323828 w 10568342"/>
              <a:gd name="connsiteY3" fmla="*/ 2118236 h 2916892"/>
              <a:gd name="connsiteX4" fmla="*/ 1187159 w 10568342"/>
              <a:gd name="connsiteY4" fmla="*/ 2916892 h 2916892"/>
              <a:gd name="connsiteX5" fmla="*/ 6270 w 10568342"/>
              <a:gd name="connsiteY5" fmla="*/ 2132789 h 2916892"/>
              <a:gd name="connsiteX6" fmla="*/ 0 w 10568342"/>
              <a:gd name="connsiteY6" fmla="*/ 0 h 2916892"/>
              <a:gd name="connsiteX0" fmla="*/ 0 w 10575943"/>
              <a:gd name="connsiteY0" fmla="*/ 0 h 2955377"/>
              <a:gd name="connsiteX1" fmla="*/ 10575527 w 10575943"/>
              <a:gd name="connsiteY1" fmla="*/ 2067681 h 2955377"/>
              <a:gd name="connsiteX2" fmla="*/ 10575028 w 10575943"/>
              <a:gd name="connsiteY2" fmla="*/ 2158573 h 2955377"/>
              <a:gd name="connsiteX3" fmla="*/ 2331429 w 10575943"/>
              <a:gd name="connsiteY3" fmla="*/ 2156721 h 2955377"/>
              <a:gd name="connsiteX4" fmla="*/ 1194760 w 10575943"/>
              <a:gd name="connsiteY4" fmla="*/ 2955377 h 2955377"/>
              <a:gd name="connsiteX5" fmla="*/ 13871 w 10575943"/>
              <a:gd name="connsiteY5" fmla="*/ 2171274 h 2955377"/>
              <a:gd name="connsiteX6" fmla="*/ 0 w 10575943"/>
              <a:gd name="connsiteY6" fmla="*/ 0 h 2955377"/>
              <a:gd name="connsiteX0" fmla="*/ 267371 w 10562072"/>
              <a:gd name="connsiteY0" fmla="*/ 0 h 2685985"/>
              <a:gd name="connsiteX1" fmla="*/ 10561656 w 10562072"/>
              <a:gd name="connsiteY1" fmla="*/ 1798289 h 2685985"/>
              <a:gd name="connsiteX2" fmla="*/ 10561157 w 10562072"/>
              <a:gd name="connsiteY2" fmla="*/ 1889181 h 2685985"/>
              <a:gd name="connsiteX3" fmla="*/ 2317558 w 10562072"/>
              <a:gd name="connsiteY3" fmla="*/ 1887329 h 2685985"/>
              <a:gd name="connsiteX4" fmla="*/ 1180889 w 10562072"/>
              <a:gd name="connsiteY4" fmla="*/ 2685985 h 2685985"/>
              <a:gd name="connsiteX5" fmla="*/ 0 w 10562072"/>
              <a:gd name="connsiteY5" fmla="*/ 1901882 h 2685985"/>
              <a:gd name="connsiteX6" fmla="*/ 267371 w 10562072"/>
              <a:gd name="connsiteY6" fmla="*/ 0 h 2685985"/>
              <a:gd name="connsiteX0" fmla="*/ 1331 w 10562072"/>
              <a:gd name="connsiteY0" fmla="*/ 0 h 2955377"/>
              <a:gd name="connsiteX1" fmla="*/ 10561656 w 10562072"/>
              <a:gd name="connsiteY1" fmla="*/ 2067681 h 2955377"/>
              <a:gd name="connsiteX2" fmla="*/ 10561157 w 10562072"/>
              <a:gd name="connsiteY2" fmla="*/ 2158573 h 2955377"/>
              <a:gd name="connsiteX3" fmla="*/ 2317558 w 10562072"/>
              <a:gd name="connsiteY3" fmla="*/ 2156721 h 2955377"/>
              <a:gd name="connsiteX4" fmla="*/ 1180889 w 10562072"/>
              <a:gd name="connsiteY4" fmla="*/ 2955377 h 2955377"/>
              <a:gd name="connsiteX5" fmla="*/ 0 w 10562072"/>
              <a:gd name="connsiteY5" fmla="*/ 2171274 h 2955377"/>
              <a:gd name="connsiteX6" fmla="*/ 1331 w 10562072"/>
              <a:gd name="connsiteY6" fmla="*/ 0 h 2955377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2161364 h 2958168"/>
              <a:gd name="connsiteX3" fmla="*/ 2317558 w 10562072"/>
              <a:gd name="connsiteY3" fmla="*/ 2159512 h 2958168"/>
              <a:gd name="connsiteX4" fmla="*/ 1180889 w 10562072"/>
              <a:gd name="connsiteY4" fmla="*/ 2958168 h 2958168"/>
              <a:gd name="connsiteX5" fmla="*/ 0 w 10562072"/>
              <a:gd name="connsiteY5" fmla="*/ 2174065 h 2958168"/>
              <a:gd name="connsiteX6" fmla="*/ 1331 w 10562072"/>
              <a:gd name="connsiteY6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2161364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1657"/>
              <a:gd name="connsiteY0" fmla="*/ 2791 h 2958168"/>
              <a:gd name="connsiteX1" fmla="*/ 10561655 w 10561657"/>
              <a:gd name="connsiteY1" fmla="*/ 0 h 2958168"/>
              <a:gd name="connsiteX2" fmla="*/ 10469943 w 10561657"/>
              <a:gd name="connsiteY2" fmla="*/ 668161 h 2958168"/>
              <a:gd name="connsiteX3" fmla="*/ 9288594 w 10561657"/>
              <a:gd name="connsiteY3" fmla="*/ 2153103 h 2958168"/>
              <a:gd name="connsiteX4" fmla="*/ 2317558 w 10561657"/>
              <a:gd name="connsiteY4" fmla="*/ 2159512 h 2958168"/>
              <a:gd name="connsiteX5" fmla="*/ 1180889 w 10561657"/>
              <a:gd name="connsiteY5" fmla="*/ 2958168 h 2958168"/>
              <a:gd name="connsiteX6" fmla="*/ 0 w 10561657"/>
              <a:gd name="connsiteY6" fmla="*/ 2174065 h 2958168"/>
              <a:gd name="connsiteX7" fmla="*/ 1331 w 10561657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68641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1655"/>
              <a:gd name="connsiteY0" fmla="*/ 2791 h 2958168"/>
              <a:gd name="connsiteX1" fmla="*/ 10561655 w 10561655"/>
              <a:gd name="connsiteY1" fmla="*/ 0 h 2958168"/>
              <a:gd name="connsiteX2" fmla="*/ 10196302 w 10561655"/>
              <a:gd name="connsiteY2" fmla="*/ 1183855 h 2958168"/>
              <a:gd name="connsiteX3" fmla="*/ 9288594 w 10561655"/>
              <a:gd name="connsiteY3" fmla="*/ 2153103 h 2958168"/>
              <a:gd name="connsiteX4" fmla="*/ 2317558 w 10561655"/>
              <a:gd name="connsiteY4" fmla="*/ 2159512 h 2958168"/>
              <a:gd name="connsiteX5" fmla="*/ 1180889 w 10561655"/>
              <a:gd name="connsiteY5" fmla="*/ 2958168 h 2958168"/>
              <a:gd name="connsiteX6" fmla="*/ 0 w 10561655"/>
              <a:gd name="connsiteY6" fmla="*/ 2174065 h 2958168"/>
              <a:gd name="connsiteX7" fmla="*/ 1331 w 10561655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76338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76338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76338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562072" h="2958168">
                <a:moveTo>
                  <a:pt x="1331" y="2791"/>
                </a:moveTo>
                <a:lnTo>
                  <a:pt x="10561655" y="0"/>
                </a:lnTo>
                <a:cubicBezTo>
                  <a:pt x="10562168" y="67600"/>
                  <a:pt x="10562411" y="1432923"/>
                  <a:pt x="10561157" y="1476338"/>
                </a:cubicBezTo>
                <a:cubicBezTo>
                  <a:pt x="10083761" y="2148347"/>
                  <a:pt x="9705180" y="2158423"/>
                  <a:pt x="9288594" y="2153103"/>
                </a:cubicBezTo>
                <a:lnTo>
                  <a:pt x="2317558" y="2159512"/>
                </a:lnTo>
                <a:cubicBezTo>
                  <a:pt x="1740344" y="2192654"/>
                  <a:pt x="1372498" y="2495346"/>
                  <a:pt x="1180889" y="2958168"/>
                </a:cubicBezTo>
                <a:cubicBezTo>
                  <a:pt x="882535" y="2254391"/>
                  <a:pt x="278640" y="2173187"/>
                  <a:pt x="0" y="2174065"/>
                </a:cubicBezTo>
                <a:cubicBezTo>
                  <a:pt x="2067" y="2138552"/>
                  <a:pt x="2603" y="98373"/>
                  <a:pt x="1331" y="2791"/>
                </a:cubicBezTo>
                <a:close/>
              </a:path>
            </a:pathLst>
          </a:custGeom>
          <a:solidFill>
            <a:schemeClr val="bg1"/>
          </a:solidFill>
          <a:ln w="12700" cmpd="sng" algn="ctr">
            <a:noFill/>
            <a:miter lim="800000"/>
            <a:headEnd/>
            <a:tailEnd/>
          </a:ln>
          <a:effectLst>
            <a:outerShdw blurRad="1905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lIns="33059" tIns="42976" rIns="33059" bIns="42976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000" dirty="0" smtClean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8" name="Rectangle 17"/>
          <p:cNvSpPr/>
          <p:nvPr userDrawn="1">
            <p:custDataLst>
              <p:tags r:id="rId3"/>
            </p:custDataLst>
          </p:nvPr>
        </p:nvSpPr>
        <p:spPr>
          <a:xfrm>
            <a:off x="0" y="6311265"/>
            <a:ext cx="9906000" cy="5467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3969" tIns="41985" rIns="83969" bIns="41985" rtlCol="0" anchor="ctr"/>
          <a:lstStyle/>
          <a:p>
            <a:pPr algn="ctr"/>
            <a:endParaRPr lang="en-US" sz="1300" dirty="0" smtClean="0"/>
          </a:p>
        </p:txBody>
      </p:sp>
      <p:graphicFrame>
        <p:nvGraphicFramePr>
          <p:cNvPr id="5" name="Object 4" hidden="1"/>
          <p:cNvGraphicFramePr>
            <a:graphicFrameLocks noChangeAspect="1"/>
          </p:cNvGraphicFramePr>
          <p:nvPr>
            <p:custDataLst>
              <p:tags r:id="rId4"/>
            </p:custDataLst>
          </p:nvPr>
        </p:nvGraphicFramePr>
        <p:xfrm>
          <a:off x="1" y="0"/>
          <a:ext cx="158750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9584" name="think-cell Slide" r:id="rId8" imgW="360" imgH="360" progId="">
                  <p:embed/>
                </p:oleObj>
              </mc:Choice>
              <mc:Fallback>
                <p:oleObj name="think-cell Slide" r:id="rId8" imgW="360" imgH="360" progId="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" y="0"/>
                        <a:ext cx="158750" cy="158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3" name="Picture 19" descr="D:\Users\bkp\My Work\TEMPLATES\LOGO Library\Capgemini_Logo_Set\Logo_Capgemini_RGB_eMedia.png"/>
          <p:cNvPicPr>
            <a:picLocks noChangeAspect="1" noChangeArrowheads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419" y="643394"/>
            <a:ext cx="2880360" cy="667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3" descr="D:\Users\bkp\My Work\TEMPLATES\LOGO Library\Capgemini_Logo_Set\Slogan_PMRC_cmyk_Capgemini.png"/>
          <p:cNvPicPr>
            <a:picLocks noChangeAspect="1" noChangeArrowheads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7615" y="6466486"/>
            <a:ext cx="2880360" cy="236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Subtitle 2"/>
          <p:cNvSpPr>
            <a:spLocks noGrp="1"/>
          </p:cNvSpPr>
          <p:nvPr>
            <p:ph type="subTitle" idx="1" hasCustomPrompt="1"/>
            <p:custDataLst>
              <p:tags r:id="rId5"/>
            </p:custDataLst>
          </p:nvPr>
        </p:nvSpPr>
        <p:spPr>
          <a:xfrm>
            <a:off x="795915" y="4622061"/>
            <a:ext cx="4541230" cy="290793"/>
          </a:xfrm>
          <a:effectLst>
            <a:outerShdw blurRad="38100" dist="25400" dir="2700000" algn="tl" rotWithShape="0">
              <a:prstClr val="black">
                <a:alpha val="75000"/>
              </a:prstClr>
            </a:outerShdw>
          </a:effectLst>
        </p:spPr>
        <p:txBody>
          <a:bodyPr lIns="0" tIns="33059" rIns="33059" bIns="33059"/>
          <a:lstStyle>
            <a:lvl1pPr marL="0" indent="0" algn="l">
              <a:buNone/>
              <a:defRPr sz="1800" b="0">
                <a:solidFill>
                  <a:schemeClr val="bg1"/>
                </a:solidFill>
                <a:latin typeface="+mn-lt"/>
              </a:defRPr>
            </a:lvl1pPr>
            <a:lvl2pPr marL="4571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1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3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Location, Date, Author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CX_B2E-VI_Cleo-Claire_doc_large.jpg"/>
          <p:cNvPicPr>
            <a:picLocks noChangeAspect="1"/>
          </p:cNvPicPr>
          <p:nvPr userDrawn="1"/>
        </p:nvPicPr>
        <p:blipFill>
          <a:blip r:embed="rId7" cstate="print"/>
          <a:srcRect l="2694" r="5583" b="7864"/>
          <a:stretch>
            <a:fillRect/>
          </a:stretch>
        </p:blipFill>
        <p:spPr>
          <a:xfrm>
            <a:off x="0" y="1309254"/>
            <a:ext cx="9906000" cy="5247409"/>
          </a:xfrm>
          <a:prstGeom prst="rect">
            <a:avLst/>
          </a:prstGeom>
        </p:spPr>
      </p:pic>
      <p:sp>
        <p:nvSpPr>
          <p:cNvPr id="17" name="Rectangle 7"/>
          <p:cNvSpPr/>
          <p:nvPr userDrawn="1">
            <p:custDataLst>
              <p:tags r:id="rId2"/>
            </p:custDataLst>
          </p:nvPr>
        </p:nvSpPr>
        <p:spPr bwMode="auto">
          <a:xfrm>
            <a:off x="-2053" y="0"/>
            <a:ext cx="9908053" cy="2683033"/>
          </a:xfrm>
          <a:custGeom>
            <a:avLst/>
            <a:gdLst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0 w 10685085"/>
              <a:gd name="connsiteY3" fmla="*/ 684481 h 684481"/>
              <a:gd name="connsiteX4" fmla="*/ 0 w 10685085"/>
              <a:gd name="connsiteY4" fmla="*/ 0 h 684481"/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525849 w 10685085"/>
              <a:gd name="connsiteY3" fmla="*/ 678410 h 684481"/>
              <a:gd name="connsiteX4" fmla="*/ 0 w 10685085"/>
              <a:gd name="connsiteY4" fmla="*/ 684481 h 684481"/>
              <a:gd name="connsiteX5" fmla="*/ 0 w 10685085"/>
              <a:gd name="connsiteY5" fmla="*/ 0 h 684481"/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1063736 w 10685085"/>
              <a:gd name="connsiteY3" fmla="*/ 670939 h 684481"/>
              <a:gd name="connsiteX4" fmla="*/ 525849 w 10685085"/>
              <a:gd name="connsiteY4" fmla="*/ 678410 h 684481"/>
              <a:gd name="connsiteX5" fmla="*/ 0 w 10685085"/>
              <a:gd name="connsiteY5" fmla="*/ 684481 h 684481"/>
              <a:gd name="connsiteX6" fmla="*/ 0 w 10685085"/>
              <a:gd name="connsiteY6" fmla="*/ 0 h 684481"/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1063736 w 10685085"/>
              <a:gd name="connsiteY3" fmla="*/ 670939 h 684481"/>
              <a:gd name="connsiteX4" fmla="*/ 525849 w 10685085"/>
              <a:gd name="connsiteY4" fmla="*/ 678410 h 684481"/>
              <a:gd name="connsiteX5" fmla="*/ 0 w 10685085"/>
              <a:gd name="connsiteY5" fmla="*/ 684481 h 684481"/>
              <a:gd name="connsiteX6" fmla="*/ 0 w 10685085"/>
              <a:gd name="connsiteY6" fmla="*/ 0 h 684481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157465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157465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157465 w 10685085"/>
              <a:gd name="connsiteY4" fmla="*/ 670939 h 1022049"/>
              <a:gd name="connsiteX5" fmla="*/ 533320 w 10685085"/>
              <a:gd name="connsiteY5" fmla="*/ 1022049 h 1022049"/>
              <a:gd name="connsiteX6" fmla="*/ 23183 w 10685085"/>
              <a:gd name="connsiteY6" fmla="*/ 684481 h 1022049"/>
              <a:gd name="connsiteX7" fmla="*/ 0 w 10685085"/>
              <a:gd name="connsiteY7" fmla="*/ 0 h 1022049"/>
              <a:gd name="connsiteX0" fmla="*/ 0 w 10673494"/>
              <a:gd name="connsiteY0" fmla="*/ 5825 h 1022049"/>
              <a:gd name="connsiteX1" fmla="*/ 10673494 w 10673494"/>
              <a:gd name="connsiteY1" fmla="*/ 0 h 1022049"/>
              <a:gd name="connsiteX2" fmla="*/ 10673494 w 10673494"/>
              <a:gd name="connsiteY2" fmla="*/ 303491 h 1022049"/>
              <a:gd name="connsiteX3" fmla="*/ 10211167 w 10673494"/>
              <a:gd name="connsiteY3" fmla="*/ 678410 h 1022049"/>
              <a:gd name="connsiteX4" fmla="*/ 1145874 w 10673494"/>
              <a:gd name="connsiteY4" fmla="*/ 670939 h 1022049"/>
              <a:gd name="connsiteX5" fmla="*/ 521729 w 10673494"/>
              <a:gd name="connsiteY5" fmla="*/ 1022049 h 1022049"/>
              <a:gd name="connsiteX6" fmla="*/ 11592 w 10673494"/>
              <a:gd name="connsiteY6" fmla="*/ 684481 h 1022049"/>
              <a:gd name="connsiteX7" fmla="*/ 0 w 10673494"/>
              <a:gd name="connsiteY7" fmla="*/ 5825 h 1022049"/>
              <a:gd name="connsiteX0" fmla="*/ 0 w 10673494"/>
              <a:gd name="connsiteY0" fmla="*/ 0 h 1045351"/>
              <a:gd name="connsiteX1" fmla="*/ 10673494 w 10673494"/>
              <a:gd name="connsiteY1" fmla="*/ 23302 h 1045351"/>
              <a:gd name="connsiteX2" fmla="*/ 10673494 w 10673494"/>
              <a:gd name="connsiteY2" fmla="*/ 326793 h 1045351"/>
              <a:gd name="connsiteX3" fmla="*/ 10211167 w 10673494"/>
              <a:gd name="connsiteY3" fmla="*/ 701712 h 1045351"/>
              <a:gd name="connsiteX4" fmla="*/ 1145874 w 10673494"/>
              <a:gd name="connsiteY4" fmla="*/ 694241 h 1045351"/>
              <a:gd name="connsiteX5" fmla="*/ 521729 w 10673494"/>
              <a:gd name="connsiteY5" fmla="*/ 1045351 h 1045351"/>
              <a:gd name="connsiteX6" fmla="*/ 11592 w 10673494"/>
              <a:gd name="connsiteY6" fmla="*/ 707783 h 1045351"/>
              <a:gd name="connsiteX7" fmla="*/ 0 w 10673494"/>
              <a:gd name="connsiteY7" fmla="*/ 0 h 1045351"/>
              <a:gd name="connsiteX0" fmla="*/ 0 w 10667698"/>
              <a:gd name="connsiteY0" fmla="*/ 0 h 1027875"/>
              <a:gd name="connsiteX1" fmla="*/ 10667698 w 10667698"/>
              <a:gd name="connsiteY1" fmla="*/ 5826 h 1027875"/>
              <a:gd name="connsiteX2" fmla="*/ 10667698 w 10667698"/>
              <a:gd name="connsiteY2" fmla="*/ 309317 h 1027875"/>
              <a:gd name="connsiteX3" fmla="*/ 10205371 w 10667698"/>
              <a:gd name="connsiteY3" fmla="*/ 684236 h 1027875"/>
              <a:gd name="connsiteX4" fmla="*/ 1140078 w 10667698"/>
              <a:gd name="connsiteY4" fmla="*/ 676765 h 1027875"/>
              <a:gd name="connsiteX5" fmla="*/ 515933 w 10667698"/>
              <a:gd name="connsiteY5" fmla="*/ 1027875 h 1027875"/>
              <a:gd name="connsiteX6" fmla="*/ 5796 w 10667698"/>
              <a:gd name="connsiteY6" fmla="*/ 690307 h 1027875"/>
              <a:gd name="connsiteX7" fmla="*/ 0 w 10667698"/>
              <a:gd name="connsiteY7" fmla="*/ 0 h 1027875"/>
              <a:gd name="connsiteX0" fmla="*/ 5796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4282 w 10661902"/>
              <a:gd name="connsiteY4" fmla="*/ 676765 h 1027875"/>
              <a:gd name="connsiteX5" fmla="*/ 510137 w 10661902"/>
              <a:gd name="connsiteY5" fmla="*/ 1027875 h 1027875"/>
              <a:gd name="connsiteX6" fmla="*/ 0 w 10661902"/>
              <a:gd name="connsiteY6" fmla="*/ 690307 h 1027875"/>
              <a:gd name="connsiteX7" fmla="*/ 5796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4282 w 10661902"/>
              <a:gd name="connsiteY4" fmla="*/ 676765 h 1027875"/>
              <a:gd name="connsiteX5" fmla="*/ 510137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4282 w 10661902"/>
              <a:gd name="connsiteY4" fmla="*/ 676765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7441 w 10661902"/>
              <a:gd name="connsiteY4" fmla="*/ 689465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3758 w 10661902"/>
              <a:gd name="connsiteY4" fmla="*/ 62914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0 w 10661901"/>
              <a:gd name="connsiteY0" fmla="*/ 0 h 1027875"/>
              <a:gd name="connsiteX1" fmla="*/ 10661901 w 10661901"/>
              <a:gd name="connsiteY1" fmla="*/ 5826 h 1027875"/>
              <a:gd name="connsiteX2" fmla="*/ 10661901 w 10661901"/>
              <a:gd name="connsiteY2" fmla="*/ 309317 h 1027875"/>
              <a:gd name="connsiteX3" fmla="*/ 10199574 w 10661901"/>
              <a:gd name="connsiteY3" fmla="*/ 684236 h 1027875"/>
              <a:gd name="connsiteX4" fmla="*/ 1140598 w 10661901"/>
              <a:gd name="connsiteY4" fmla="*/ 686290 h 1027875"/>
              <a:gd name="connsiteX5" fmla="*/ 560675 w 10661901"/>
              <a:gd name="connsiteY5" fmla="*/ 1027875 h 1027875"/>
              <a:gd name="connsiteX6" fmla="*/ 3158 w 10661901"/>
              <a:gd name="connsiteY6" fmla="*/ 674432 h 1027875"/>
              <a:gd name="connsiteX7" fmla="*/ 0 w 10661901"/>
              <a:gd name="connsiteY7" fmla="*/ 0 h 1027875"/>
              <a:gd name="connsiteX0" fmla="*/ 0 w 10661901"/>
              <a:gd name="connsiteY0" fmla="*/ 0 h 1027875"/>
              <a:gd name="connsiteX1" fmla="*/ 10661901 w 10661901"/>
              <a:gd name="connsiteY1" fmla="*/ 5826 h 1027875"/>
              <a:gd name="connsiteX2" fmla="*/ 10661901 w 10661901"/>
              <a:gd name="connsiteY2" fmla="*/ 309317 h 1027875"/>
              <a:gd name="connsiteX3" fmla="*/ 10199574 w 10661901"/>
              <a:gd name="connsiteY3" fmla="*/ 684236 h 1027875"/>
              <a:gd name="connsiteX4" fmla="*/ 1140598 w 10661901"/>
              <a:gd name="connsiteY4" fmla="*/ 686290 h 1027875"/>
              <a:gd name="connsiteX5" fmla="*/ 560675 w 10661901"/>
              <a:gd name="connsiteY5" fmla="*/ 1027875 h 1027875"/>
              <a:gd name="connsiteX6" fmla="*/ 3158 w 10661901"/>
              <a:gd name="connsiteY6" fmla="*/ 683957 h 1027875"/>
              <a:gd name="connsiteX7" fmla="*/ 0 w 10661901"/>
              <a:gd name="connsiteY7" fmla="*/ 0 h 1027875"/>
              <a:gd name="connsiteX0" fmla="*/ 0 w 10710088"/>
              <a:gd name="connsiteY0" fmla="*/ 0 h 1027875"/>
              <a:gd name="connsiteX1" fmla="*/ 10661901 w 10710088"/>
              <a:gd name="connsiteY1" fmla="*/ 5826 h 1027875"/>
              <a:gd name="connsiteX2" fmla="*/ 10661901 w 10710088"/>
              <a:gd name="connsiteY2" fmla="*/ 309317 h 1027875"/>
              <a:gd name="connsiteX3" fmla="*/ 10668871 w 10710088"/>
              <a:gd name="connsiteY3" fmla="*/ 684236 h 1027875"/>
              <a:gd name="connsiteX4" fmla="*/ 1140598 w 10710088"/>
              <a:gd name="connsiteY4" fmla="*/ 686290 h 1027875"/>
              <a:gd name="connsiteX5" fmla="*/ 560675 w 10710088"/>
              <a:gd name="connsiteY5" fmla="*/ 1027875 h 1027875"/>
              <a:gd name="connsiteX6" fmla="*/ 3158 w 10710088"/>
              <a:gd name="connsiteY6" fmla="*/ 683957 h 1027875"/>
              <a:gd name="connsiteX7" fmla="*/ 0 w 10710088"/>
              <a:gd name="connsiteY7" fmla="*/ 0 h 1027875"/>
              <a:gd name="connsiteX0" fmla="*/ 0 w 10668871"/>
              <a:gd name="connsiteY0" fmla="*/ 0 h 1027875"/>
              <a:gd name="connsiteX1" fmla="*/ 10661901 w 10668871"/>
              <a:gd name="connsiteY1" fmla="*/ 5826 h 1027875"/>
              <a:gd name="connsiteX2" fmla="*/ 10668871 w 10668871"/>
              <a:gd name="connsiteY2" fmla="*/ 684236 h 1027875"/>
              <a:gd name="connsiteX3" fmla="*/ 1140598 w 10668871"/>
              <a:gd name="connsiteY3" fmla="*/ 686290 h 1027875"/>
              <a:gd name="connsiteX4" fmla="*/ 560675 w 10668871"/>
              <a:gd name="connsiteY4" fmla="*/ 1027875 h 1027875"/>
              <a:gd name="connsiteX5" fmla="*/ 3158 w 10668871"/>
              <a:gd name="connsiteY5" fmla="*/ 683957 h 1027875"/>
              <a:gd name="connsiteX6" fmla="*/ 0 w 10668871"/>
              <a:gd name="connsiteY6" fmla="*/ 0 h 1027875"/>
              <a:gd name="connsiteX0" fmla="*/ 0 w 10662015"/>
              <a:gd name="connsiteY0" fmla="*/ 0 h 1027875"/>
              <a:gd name="connsiteX1" fmla="*/ 10661901 w 10662015"/>
              <a:gd name="connsiteY1" fmla="*/ 5826 h 1027875"/>
              <a:gd name="connsiteX2" fmla="*/ 10632772 w 10662015"/>
              <a:gd name="connsiteY2" fmla="*/ 684236 h 1027875"/>
              <a:gd name="connsiteX3" fmla="*/ 1140598 w 10662015"/>
              <a:gd name="connsiteY3" fmla="*/ 686290 h 1027875"/>
              <a:gd name="connsiteX4" fmla="*/ 560675 w 10662015"/>
              <a:gd name="connsiteY4" fmla="*/ 1027875 h 1027875"/>
              <a:gd name="connsiteX5" fmla="*/ 3158 w 10662015"/>
              <a:gd name="connsiteY5" fmla="*/ 683957 h 1027875"/>
              <a:gd name="connsiteX6" fmla="*/ 0 w 10662015"/>
              <a:gd name="connsiteY6" fmla="*/ 0 h 1027875"/>
              <a:gd name="connsiteX0" fmla="*/ 0 w 10632772"/>
              <a:gd name="connsiteY0" fmla="*/ 0 h 1027875"/>
              <a:gd name="connsiteX1" fmla="*/ 10616776 w 10632772"/>
              <a:gd name="connsiteY1" fmla="*/ 559150 h 1027875"/>
              <a:gd name="connsiteX2" fmla="*/ 10632772 w 10632772"/>
              <a:gd name="connsiteY2" fmla="*/ 684236 h 1027875"/>
              <a:gd name="connsiteX3" fmla="*/ 1140598 w 10632772"/>
              <a:gd name="connsiteY3" fmla="*/ 686290 h 1027875"/>
              <a:gd name="connsiteX4" fmla="*/ 560675 w 10632772"/>
              <a:gd name="connsiteY4" fmla="*/ 1027875 h 1027875"/>
              <a:gd name="connsiteX5" fmla="*/ 3158 w 10632772"/>
              <a:gd name="connsiteY5" fmla="*/ 683957 h 1027875"/>
              <a:gd name="connsiteX6" fmla="*/ 0 w 10632772"/>
              <a:gd name="connsiteY6" fmla="*/ 0 h 1027875"/>
              <a:gd name="connsiteX0" fmla="*/ 5867 w 10629614"/>
              <a:gd name="connsiteY0" fmla="*/ 12316 h 468725"/>
              <a:gd name="connsiteX1" fmla="*/ 10613618 w 10629614"/>
              <a:gd name="connsiteY1" fmla="*/ 0 h 468725"/>
              <a:gd name="connsiteX2" fmla="*/ 10629614 w 10629614"/>
              <a:gd name="connsiteY2" fmla="*/ 125086 h 468725"/>
              <a:gd name="connsiteX3" fmla="*/ 1137440 w 10629614"/>
              <a:gd name="connsiteY3" fmla="*/ 127140 h 468725"/>
              <a:gd name="connsiteX4" fmla="*/ 557517 w 10629614"/>
              <a:gd name="connsiteY4" fmla="*/ 468725 h 468725"/>
              <a:gd name="connsiteX5" fmla="*/ 0 w 10629614"/>
              <a:gd name="connsiteY5" fmla="*/ 124807 h 468725"/>
              <a:gd name="connsiteX6" fmla="*/ 5867 w 10629614"/>
              <a:gd name="connsiteY6" fmla="*/ 12316 h 468725"/>
              <a:gd name="connsiteX0" fmla="*/ 0 w 10636382"/>
              <a:gd name="connsiteY0" fmla="*/ 12316 h 468725"/>
              <a:gd name="connsiteX1" fmla="*/ 10620386 w 10636382"/>
              <a:gd name="connsiteY1" fmla="*/ 0 h 468725"/>
              <a:gd name="connsiteX2" fmla="*/ 10636382 w 10636382"/>
              <a:gd name="connsiteY2" fmla="*/ 125086 h 468725"/>
              <a:gd name="connsiteX3" fmla="*/ 1144208 w 10636382"/>
              <a:gd name="connsiteY3" fmla="*/ 127140 h 468725"/>
              <a:gd name="connsiteX4" fmla="*/ 564285 w 10636382"/>
              <a:gd name="connsiteY4" fmla="*/ 468725 h 468725"/>
              <a:gd name="connsiteX5" fmla="*/ 6768 w 10636382"/>
              <a:gd name="connsiteY5" fmla="*/ 124807 h 468725"/>
              <a:gd name="connsiteX6" fmla="*/ 0 w 10636382"/>
              <a:gd name="connsiteY6" fmla="*/ 12316 h 468725"/>
              <a:gd name="connsiteX0" fmla="*/ 239608 w 10629614"/>
              <a:gd name="connsiteY0" fmla="*/ 21841 h 468725"/>
              <a:gd name="connsiteX1" fmla="*/ 10613618 w 10629614"/>
              <a:gd name="connsiteY1" fmla="*/ 0 h 468725"/>
              <a:gd name="connsiteX2" fmla="*/ 10629614 w 10629614"/>
              <a:gd name="connsiteY2" fmla="*/ 125086 h 468725"/>
              <a:gd name="connsiteX3" fmla="*/ 1137440 w 10629614"/>
              <a:gd name="connsiteY3" fmla="*/ 127140 h 468725"/>
              <a:gd name="connsiteX4" fmla="*/ 557517 w 10629614"/>
              <a:gd name="connsiteY4" fmla="*/ 468725 h 468725"/>
              <a:gd name="connsiteX5" fmla="*/ 0 w 10629614"/>
              <a:gd name="connsiteY5" fmla="*/ 124807 h 468725"/>
              <a:gd name="connsiteX6" fmla="*/ 239608 w 10629614"/>
              <a:gd name="connsiteY6" fmla="*/ 21841 h 468725"/>
              <a:gd name="connsiteX0" fmla="*/ 239608 w 10629614"/>
              <a:gd name="connsiteY0" fmla="*/ 21841 h 468725"/>
              <a:gd name="connsiteX1" fmla="*/ 10613618 w 10629614"/>
              <a:gd name="connsiteY1" fmla="*/ 0 h 468725"/>
              <a:gd name="connsiteX2" fmla="*/ 10629614 w 10629614"/>
              <a:gd name="connsiteY2" fmla="*/ 125086 h 468725"/>
              <a:gd name="connsiteX3" fmla="*/ 1137440 w 10629614"/>
              <a:gd name="connsiteY3" fmla="*/ 127140 h 468725"/>
              <a:gd name="connsiteX4" fmla="*/ 557517 w 10629614"/>
              <a:gd name="connsiteY4" fmla="*/ 468725 h 468725"/>
              <a:gd name="connsiteX5" fmla="*/ 0 w 10629614"/>
              <a:gd name="connsiteY5" fmla="*/ 124807 h 468725"/>
              <a:gd name="connsiteX6" fmla="*/ 239608 w 10629614"/>
              <a:gd name="connsiteY6" fmla="*/ 21841 h 468725"/>
              <a:gd name="connsiteX0" fmla="*/ 0 w 10630065"/>
              <a:gd name="connsiteY0" fmla="*/ 2791 h 468725"/>
              <a:gd name="connsiteX1" fmla="*/ 10614069 w 10630065"/>
              <a:gd name="connsiteY1" fmla="*/ 0 h 468725"/>
              <a:gd name="connsiteX2" fmla="*/ 10630065 w 10630065"/>
              <a:gd name="connsiteY2" fmla="*/ 125086 h 468725"/>
              <a:gd name="connsiteX3" fmla="*/ 1137891 w 10630065"/>
              <a:gd name="connsiteY3" fmla="*/ 127140 h 468725"/>
              <a:gd name="connsiteX4" fmla="*/ 557968 w 10630065"/>
              <a:gd name="connsiteY4" fmla="*/ 468725 h 468725"/>
              <a:gd name="connsiteX5" fmla="*/ 451 w 10630065"/>
              <a:gd name="connsiteY5" fmla="*/ 124807 h 468725"/>
              <a:gd name="connsiteX6" fmla="*/ 0 w 10630065"/>
              <a:gd name="connsiteY6" fmla="*/ 2791 h 468725"/>
              <a:gd name="connsiteX0" fmla="*/ 0 w 10630065"/>
              <a:gd name="connsiteY0" fmla="*/ 2791 h 468725"/>
              <a:gd name="connsiteX1" fmla="*/ 10614069 w 10630065"/>
              <a:gd name="connsiteY1" fmla="*/ 0 h 468725"/>
              <a:gd name="connsiteX2" fmla="*/ 10630065 w 10630065"/>
              <a:gd name="connsiteY2" fmla="*/ 125086 h 468725"/>
              <a:gd name="connsiteX3" fmla="*/ 1137891 w 10630065"/>
              <a:gd name="connsiteY3" fmla="*/ 127140 h 468725"/>
              <a:gd name="connsiteX4" fmla="*/ 557968 w 10630065"/>
              <a:gd name="connsiteY4" fmla="*/ 468725 h 468725"/>
              <a:gd name="connsiteX5" fmla="*/ 451 w 10630065"/>
              <a:gd name="connsiteY5" fmla="*/ 124807 h 468725"/>
              <a:gd name="connsiteX6" fmla="*/ 0 w 10630065"/>
              <a:gd name="connsiteY6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451 w 10630556"/>
              <a:gd name="connsiteY5" fmla="*/ 124807 h 468725"/>
              <a:gd name="connsiteX6" fmla="*/ 0 w 10630556"/>
              <a:gd name="connsiteY6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75946 w 10630556"/>
              <a:gd name="connsiteY5" fmla="*/ 125867 h 468725"/>
              <a:gd name="connsiteX6" fmla="*/ 451 w 10630556"/>
              <a:gd name="connsiteY6" fmla="*/ 124807 h 468725"/>
              <a:gd name="connsiteX7" fmla="*/ 0 w 10630556"/>
              <a:gd name="connsiteY7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75946 w 10630556"/>
              <a:gd name="connsiteY5" fmla="*/ 125867 h 468725"/>
              <a:gd name="connsiteX6" fmla="*/ 451 w 10630556"/>
              <a:gd name="connsiteY6" fmla="*/ 124807 h 468725"/>
              <a:gd name="connsiteX7" fmla="*/ 0 w 10630556"/>
              <a:gd name="connsiteY7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75946 w 10630556"/>
              <a:gd name="connsiteY5" fmla="*/ 125867 h 468725"/>
              <a:gd name="connsiteX6" fmla="*/ 451 w 10630556"/>
              <a:gd name="connsiteY6" fmla="*/ 124807 h 468725"/>
              <a:gd name="connsiteX7" fmla="*/ 0 w 10630556"/>
              <a:gd name="connsiteY7" fmla="*/ 2791 h 468725"/>
              <a:gd name="connsiteX0" fmla="*/ 782750 w 11413306"/>
              <a:gd name="connsiteY0" fmla="*/ 2791 h 468725"/>
              <a:gd name="connsiteX1" fmla="*/ 11412612 w 11413306"/>
              <a:gd name="connsiteY1" fmla="*/ 0 h 468725"/>
              <a:gd name="connsiteX2" fmla="*/ 11412815 w 11413306"/>
              <a:gd name="connsiteY2" fmla="*/ 125086 h 468725"/>
              <a:gd name="connsiteX3" fmla="*/ 1920641 w 11413306"/>
              <a:gd name="connsiteY3" fmla="*/ 127140 h 468725"/>
              <a:gd name="connsiteX4" fmla="*/ 1340718 w 11413306"/>
              <a:gd name="connsiteY4" fmla="*/ 468725 h 468725"/>
              <a:gd name="connsiteX5" fmla="*/ 858696 w 11413306"/>
              <a:gd name="connsiteY5" fmla="*/ 125867 h 468725"/>
              <a:gd name="connsiteX6" fmla="*/ 782750 w 11413306"/>
              <a:gd name="connsiteY6" fmla="*/ 2791 h 468725"/>
              <a:gd name="connsiteX0" fmla="*/ 802813 w 11357561"/>
              <a:gd name="connsiteY0" fmla="*/ 2791 h 468725"/>
              <a:gd name="connsiteX1" fmla="*/ 11356867 w 11357561"/>
              <a:gd name="connsiteY1" fmla="*/ 0 h 468725"/>
              <a:gd name="connsiteX2" fmla="*/ 11357070 w 11357561"/>
              <a:gd name="connsiteY2" fmla="*/ 125086 h 468725"/>
              <a:gd name="connsiteX3" fmla="*/ 1864896 w 11357561"/>
              <a:gd name="connsiteY3" fmla="*/ 127140 h 468725"/>
              <a:gd name="connsiteX4" fmla="*/ 1284973 w 11357561"/>
              <a:gd name="connsiteY4" fmla="*/ 468725 h 468725"/>
              <a:gd name="connsiteX5" fmla="*/ 802951 w 11357561"/>
              <a:gd name="connsiteY5" fmla="*/ 125867 h 468725"/>
              <a:gd name="connsiteX6" fmla="*/ 802813 w 11357561"/>
              <a:gd name="connsiteY6" fmla="*/ 2791 h 468725"/>
              <a:gd name="connsiteX0" fmla="*/ 341552 w 10896300"/>
              <a:gd name="connsiteY0" fmla="*/ 2791 h 468725"/>
              <a:gd name="connsiteX1" fmla="*/ 10895606 w 10896300"/>
              <a:gd name="connsiteY1" fmla="*/ 0 h 468725"/>
              <a:gd name="connsiteX2" fmla="*/ 10895809 w 10896300"/>
              <a:gd name="connsiteY2" fmla="*/ 125086 h 468725"/>
              <a:gd name="connsiteX3" fmla="*/ 1403635 w 10896300"/>
              <a:gd name="connsiteY3" fmla="*/ 127140 h 468725"/>
              <a:gd name="connsiteX4" fmla="*/ 823712 w 10896300"/>
              <a:gd name="connsiteY4" fmla="*/ 468725 h 468725"/>
              <a:gd name="connsiteX5" fmla="*/ 341690 w 10896300"/>
              <a:gd name="connsiteY5" fmla="*/ 125867 h 468725"/>
              <a:gd name="connsiteX6" fmla="*/ 341552 w 10896300"/>
              <a:gd name="connsiteY6" fmla="*/ 2791 h 468725"/>
              <a:gd name="connsiteX0" fmla="*/ 41143 w 10595891"/>
              <a:gd name="connsiteY0" fmla="*/ 2791 h 468725"/>
              <a:gd name="connsiteX1" fmla="*/ 10595197 w 10595891"/>
              <a:gd name="connsiteY1" fmla="*/ 0 h 468725"/>
              <a:gd name="connsiteX2" fmla="*/ 10595400 w 10595891"/>
              <a:gd name="connsiteY2" fmla="*/ 125086 h 468725"/>
              <a:gd name="connsiteX3" fmla="*/ 1103226 w 10595891"/>
              <a:gd name="connsiteY3" fmla="*/ 127140 h 468725"/>
              <a:gd name="connsiteX4" fmla="*/ 523303 w 10595891"/>
              <a:gd name="connsiteY4" fmla="*/ 468725 h 468725"/>
              <a:gd name="connsiteX5" fmla="*/ 41281 w 10595891"/>
              <a:gd name="connsiteY5" fmla="*/ 125867 h 468725"/>
              <a:gd name="connsiteX6" fmla="*/ 41143 w 1059589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2791 h 468725"/>
              <a:gd name="connsiteX0" fmla="*/ 433 w 10555181"/>
              <a:gd name="connsiteY0" fmla="*/ 44066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44066 h 468725"/>
              <a:gd name="connsiteX0" fmla="*/ 433 w 10554690"/>
              <a:gd name="connsiteY0" fmla="*/ 5966 h 430625"/>
              <a:gd name="connsiteX1" fmla="*/ 10551351 w 10554690"/>
              <a:gd name="connsiteY1" fmla="*/ 0 h 430625"/>
              <a:gd name="connsiteX2" fmla="*/ 10554690 w 10554690"/>
              <a:gd name="connsiteY2" fmla="*/ 86986 h 430625"/>
              <a:gd name="connsiteX3" fmla="*/ 1062516 w 10554690"/>
              <a:gd name="connsiteY3" fmla="*/ 89040 h 430625"/>
              <a:gd name="connsiteX4" fmla="*/ 482593 w 10554690"/>
              <a:gd name="connsiteY4" fmla="*/ 430625 h 430625"/>
              <a:gd name="connsiteX5" fmla="*/ 571 w 10554690"/>
              <a:gd name="connsiteY5" fmla="*/ 101571 h 430625"/>
              <a:gd name="connsiteX6" fmla="*/ 433 w 10554690"/>
              <a:gd name="connsiteY6" fmla="*/ 5966 h 430625"/>
              <a:gd name="connsiteX0" fmla="*/ 433 w 10554690"/>
              <a:gd name="connsiteY0" fmla="*/ 5966 h 427450"/>
              <a:gd name="connsiteX1" fmla="*/ 10551351 w 10554690"/>
              <a:gd name="connsiteY1" fmla="*/ 0 h 427450"/>
              <a:gd name="connsiteX2" fmla="*/ 10554690 w 10554690"/>
              <a:gd name="connsiteY2" fmla="*/ 86986 h 427450"/>
              <a:gd name="connsiteX3" fmla="*/ 1062516 w 10554690"/>
              <a:gd name="connsiteY3" fmla="*/ 89040 h 427450"/>
              <a:gd name="connsiteX4" fmla="*/ 482593 w 10554690"/>
              <a:gd name="connsiteY4" fmla="*/ 427450 h 427450"/>
              <a:gd name="connsiteX5" fmla="*/ 571 w 10554690"/>
              <a:gd name="connsiteY5" fmla="*/ 101571 h 427450"/>
              <a:gd name="connsiteX6" fmla="*/ 433 w 10554690"/>
              <a:gd name="connsiteY6" fmla="*/ 5966 h 427450"/>
              <a:gd name="connsiteX0" fmla="*/ 433 w 10554690"/>
              <a:gd name="connsiteY0" fmla="*/ 5966 h 427450"/>
              <a:gd name="connsiteX1" fmla="*/ 10551351 w 10554690"/>
              <a:gd name="connsiteY1" fmla="*/ 0 h 427450"/>
              <a:gd name="connsiteX2" fmla="*/ 10554690 w 10554690"/>
              <a:gd name="connsiteY2" fmla="*/ 86986 h 427450"/>
              <a:gd name="connsiteX3" fmla="*/ 10274940 w 10554690"/>
              <a:gd name="connsiteY3" fmla="*/ 87717 h 427450"/>
              <a:gd name="connsiteX4" fmla="*/ 1062516 w 10554690"/>
              <a:gd name="connsiteY4" fmla="*/ 89040 h 427450"/>
              <a:gd name="connsiteX5" fmla="*/ 482593 w 10554690"/>
              <a:gd name="connsiteY5" fmla="*/ 427450 h 427450"/>
              <a:gd name="connsiteX6" fmla="*/ 571 w 10554690"/>
              <a:gd name="connsiteY6" fmla="*/ 101571 h 427450"/>
              <a:gd name="connsiteX7" fmla="*/ 433 w 10554690"/>
              <a:gd name="connsiteY7" fmla="*/ 5966 h 427450"/>
              <a:gd name="connsiteX0" fmla="*/ 433 w 10554691"/>
              <a:gd name="connsiteY0" fmla="*/ 75754 h 497238"/>
              <a:gd name="connsiteX1" fmla="*/ 10551351 w 10554691"/>
              <a:gd name="connsiteY1" fmla="*/ 69788 h 497238"/>
              <a:gd name="connsiteX2" fmla="*/ 10554691 w 10554691"/>
              <a:gd name="connsiteY2" fmla="*/ 64699 h 497238"/>
              <a:gd name="connsiteX3" fmla="*/ 10274940 w 10554691"/>
              <a:gd name="connsiteY3" fmla="*/ 157505 h 497238"/>
              <a:gd name="connsiteX4" fmla="*/ 1062516 w 10554691"/>
              <a:gd name="connsiteY4" fmla="*/ 158828 h 497238"/>
              <a:gd name="connsiteX5" fmla="*/ 482593 w 10554691"/>
              <a:gd name="connsiteY5" fmla="*/ 497238 h 497238"/>
              <a:gd name="connsiteX6" fmla="*/ 571 w 10554691"/>
              <a:gd name="connsiteY6" fmla="*/ 171359 h 497238"/>
              <a:gd name="connsiteX7" fmla="*/ 433 w 10554691"/>
              <a:gd name="connsiteY7" fmla="*/ 75754 h 497238"/>
              <a:gd name="connsiteX0" fmla="*/ 433 w 10554691"/>
              <a:gd name="connsiteY0" fmla="*/ 75754 h 497238"/>
              <a:gd name="connsiteX1" fmla="*/ 10551351 w 10554691"/>
              <a:gd name="connsiteY1" fmla="*/ 69788 h 497238"/>
              <a:gd name="connsiteX2" fmla="*/ 10554691 w 10554691"/>
              <a:gd name="connsiteY2" fmla="*/ 64699 h 497238"/>
              <a:gd name="connsiteX3" fmla="*/ 10274940 w 10554691"/>
              <a:gd name="connsiteY3" fmla="*/ 157505 h 497238"/>
              <a:gd name="connsiteX4" fmla="*/ 1062516 w 10554691"/>
              <a:gd name="connsiteY4" fmla="*/ 158828 h 497238"/>
              <a:gd name="connsiteX5" fmla="*/ 482593 w 10554691"/>
              <a:gd name="connsiteY5" fmla="*/ 497238 h 497238"/>
              <a:gd name="connsiteX6" fmla="*/ 571 w 10554691"/>
              <a:gd name="connsiteY6" fmla="*/ 171359 h 497238"/>
              <a:gd name="connsiteX7" fmla="*/ 433 w 10554691"/>
              <a:gd name="connsiteY7" fmla="*/ 75754 h 497238"/>
              <a:gd name="connsiteX0" fmla="*/ 433 w 10554691"/>
              <a:gd name="connsiteY0" fmla="*/ 75754 h 497238"/>
              <a:gd name="connsiteX1" fmla="*/ 10551351 w 10554691"/>
              <a:gd name="connsiteY1" fmla="*/ 69788 h 497238"/>
              <a:gd name="connsiteX2" fmla="*/ 10554691 w 10554691"/>
              <a:gd name="connsiteY2" fmla="*/ 64699 h 497238"/>
              <a:gd name="connsiteX3" fmla="*/ 10274940 w 10554691"/>
              <a:gd name="connsiteY3" fmla="*/ 157505 h 497238"/>
              <a:gd name="connsiteX4" fmla="*/ 1062516 w 10554691"/>
              <a:gd name="connsiteY4" fmla="*/ 158828 h 497238"/>
              <a:gd name="connsiteX5" fmla="*/ 482593 w 10554691"/>
              <a:gd name="connsiteY5" fmla="*/ 497238 h 497238"/>
              <a:gd name="connsiteX6" fmla="*/ 571 w 10554691"/>
              <a:gd name="connsiteY6" fmla="*/ 171359 h 497238"/>
              <a:gd name="connsiteX7" fmla="*/ 433 w 10554691"/>
              <a:gd name="connsiteY7" fmla="*/ 75754 h 497238"/>
              <a:gd name="connsiteX0" fmla="*/ 433 w 10554691"/>
              <a:gd name="connsiteY0" fmla="*/ 60438 h 481922"/>
              <a:gd name="connsiteX1" fmla="*/ 10551351 w 10554691"/>
              <a:gd name="connsiteY1" fmla="*/ 54472 h 481922"/>
              <a:gd name="connsiteX2" fmla="*/ 10554691 w 10554691"/>
              <a:gd name="connsiteY2" fmla="*/ 49383 h 481922"/>
              <a:gd name="connsiteX3" fmla="*/ 10274940 w 10554691"/>
              <a:gd name="connsiteY3" fmla="*/ 142189 h 481922"/>
              <a:gd name="connsiteX4" fmla="*/ 1062516 w 10554691"/>
              <a:gd name="connsiteY4" fmla="*/ 143512 h 481922"/>
              <a:gd name="connsiteX5" fmla="*/ 482593 w 10554691"/>
              <a:gd name="connsiteY5" fmla="*/ 481922 h 481922"/>
              <a:gd name="connsiteX6" fmla="*/ 571 w 10554691"/>
              <a:gd name="connsiteY6" fmla="*/ 156043 h 481922"/>
              <a:gd name="connsiteX7" fmla="*/ 433 w 10554691"/>
              <a:gd name="connsiteY7" fmla="*/ 60438 h 481922"/>
              <a:gd name="connsiteX0" fmla="*/ 433 w 11661532"/>
              <a:gd name="connsiteY0" fmla="*/ 5966 h 427450"/>
              <a:gd name="connsiteX1" fmla="*/ 10551351 w 11661532"/>
              <a:gd name="connsiteY1" fmla="*/ 0 h 427450"/>
              <a:gd name="connsiteX2" fmla="*/ 10274940 w 11661532"/>
              <a:gd name="connsiteY2" fmla="*/ 87717 h 427450"/>
              <a:gd name="connsiteX3" fmla="*/ 1062516 w 11661532"/>
              <a:gd name="connsiteY3" fmla="*/ 89040 h 427450"/>
              <a:gd name="connsiteX4" fmla="*/ 482593 w 11661532"/>
              <a:gd name="connsiteY4" fmla="*/ 427450 h 427450"/>
              <a:gd name="connsiteX5" fmla="*/ 571 w 11661532"/>
              <a:gd name="connsiteY5" fmla="*/ 101571 h 427450"/>
              <a:gd name="connsiteX6" fmla="*/ 433 w 11661532"/>
              <a:gd name="connsiteY6" fmla="*/ 5966 h 427450"/>
              <a:gd name="connsiteX0" fmla="*/ 433 w 11071037"/>
              <a:gd name="connsiteY0" fmla="*/ 6015 h 427499"/>
              <a:gd name="connsiteX1" fmla="*/ 10551351 w 11071037"/>
              <a:gd name="connsiteY1" fmla="*/ 49 h 427499"/>
              <a:gd name="connsiteX2" fmla="*/ 10274940 w 11071037"/>
              <a:gd name="connsiteY2" fmla="*/ 87766 h 427499"/>
              <a:gd name="connsiteX3" fmla="*/ 1062516 w 11071037"/>
              <a:gd name="connsiteY3" fmla="*/ 89089 h 427499"/>
              <a:gd name="connsiteX4" fmla="*/ 482593 w 11071037"/>
              <a:gd name="connsiteY4" fmla="*/ 427499 h 427499"/>
              <a:gd name="connsiteX5" fmla="*/ 571 w 11071037"/>
              <a:gd name="connsiteY5" fmla="*/ 101620 h 427499"/>
              <a:gd name="connsiteX6" fmla="*/ 433 w 11071037"/>
              <a:gd name="connsiteY6" fmla="*/ 6015 h 427499"/>
              <a:gd name="connsiteX0" fmla="*/ 433 w 11057538"/>
              <a:gd name="connsiteY0" fmla="*/ 5966 h 427450"/>
              <a:gd name="connsiteX1" fmla="*/ 10551351 w 11057538"/>
              <a:gd name="connsiteY1" fmla="*/ 0 h 427450"/>
              <a:gd name="connsiteX2" fmla="*/ 10274940 w 11057538"/>
              <a:gd name="connsiteY2" fmla="*/ 87717 h 427450"/>
              <a:gd name="connsiteX3" fmla="*/ 1062516 w 11057538"/>
              <a:gd name="connsiteY3" fmla="*/ 89040 h 427450"/>
              <a:gd name="connsiteX4" fmla="*/ 482593 w 11057538"/>
              <a:gd name="connsiteY4" fmla="*/ 427450 h 427450"/>
              <a:gd name="connsiteX5" fmla="*/ 571 w 11057538"/>
              <a:gd name="connsiteY5" fmla="*/ 101571 h 427450"/>
              <a:gd name="connsiteX6" fmla="*/ 433 w 11057538"/>
              <a:gd name="connsiteY6" fmla="*/ 5966 h 427450"/>
              <a:gd name="connsiteX0" fmla="*/ 433 w 10551351"/>
              <a:gd name="connsiteY0" fmla="*/ 5966 h 427450"/>
              <a:gd name="connsiteX1" fmla="*/ 10551351 w 10551351"/>
              <a:gd name="connsiteY1" fmla="*/ 0 h 427450"/>
              <a:gd name="connsiteX2" fmla="*/ 10274940 w 10551351"/>
              <a:gd name="connsiteY2" fmla="*/ 87717 h 427450"/>
              <a:gd name="connsiteX3" fmla="*/ 1062516 w 10551351"/>
              <a:gd name="connsiteY3" fmla="*/ 89040 h 427450"/>
              <a:gd name="connsiteX4" fmla="*/ 482593 w 10551351"/>
              <a:gd name="connsiteY4" fmla="*/ 427450 h 427450"/>
              <a:gd name="connsiteX5" fmla="*/ 571 w 10551351"/>
              <a:gd name="connsiteY5" fmla="*/ 101571 h 427450"/>
              <a:gd name="connsiteX6" fmla="*/ 433 w 10551351"/>
              <a:gd name="connsiteY6" fmla="*/ 5966 h 427450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0 w 11177990"/>
              <a:gd name="connsiteY0" fmla="*/ 2791 h 341725"/>
              <a:gd name="connsiteX1" fmla="*/ 11177990 w 11177990"/>
              <a:gd name="connsiteY1" fmla="*/ 0 h 341725"/>
              <a:gd name="connsiteX2" fmla="*/ 10901579 w 11177990"/>
              <a:gd name="connsiteY2" fmla="*/ 87717 h 341725"/>
              <a:gd name="connsiteX3" fmla="*/ 1689155 w 11177990"/>
              <a:gd name="connsiteY3" fmla="*/ 89040 h 341725"/>
              <a:gd name="connsiteX4" fmla="*/ 1109232 w 11177990"/>
              <a:gd name="connsiteY4" fmla="*/ 341725 h 341725"/>
              <a:gd name="connsiteX5" fmla="*/ 627210 w 11177990"/>
              <a:gd name="connsiteY5" fmla="*/ 101571 h 341725"/>
              <a:gd name="connsiteX6" fmla="*/ 0 w 11177990"/>
              <a:gd name="connsiteY6" fmla="*/ 2791 h 341725"/>
              <a:gd name="connsiteX0" fmla="*/ 780014 w 11958004"/>
              <a:gd name="connsiteY0" fmla="*/ 2791 h 341725"/>
              <a:gd name="connsiteX1" fmla="*/ 11958004 w 11958004"/>
              <a:gd name="connsiteY1" fmla="*/ 0 h 341725"/>
              <a:gd name="connsiteX2" fmla="*/ 11681593 w 11958004"/>
              <a:gd name="connsiteY2" fmla="*/ 87717 h 341725"/>
              <a:gd name="connsiteX3" fmla="*/ 2469169 w 11958004"/>
              <a:gd name="connsiteY3" fmla="*/ 89040 h 341725"/>
              <a:gd name="connsiteX4" fmla="*/ 1889246 w 11958004"/>
              <a:gd name="connsiteY4" fmla="*/ 341725 h 341725"/>
              <a:gd name="connsiteX5" fmla="*/ 1407224 w 11958004"/>
              <a:gd name="connsiteY5" fmla="*/ 101571 h 341725"/>
              <a:gd name="connsiteX6" fmla="*/ 998158 w 11958004"/>
              <a:gd name="connsiteY6" fmla="*/ 40093 h 341725"/>
              <a:gd name="connsiteX7" fmla="*/ 780014 w 11958004"/>
              <a:gd name="connsiteY7" fmla="*/ 2791 h 341725"/>
              <a:gd name="connsiteX0" fmla="*/ 758495 w 11936485"/>
              <a:gd name="connsiteY0" fmla="*/ 2791 h 341725"/>
              <a:gd name="connsiteX1" fmla="*/ 11936485 w 11936485"/>
              <a:gd name="connsiteY1" fmla="*/ 0 h 341725"/>
              <a:gd name="connsiteX2" fmla="*/ 11660074 w 11936485"/>
              <a:gd name="connsiteY2" fmla="*/ 87717 h 341725"/>
              <a:gd name="connsiteX3" fmla="*/ 2447650 w 11936485"/>
              <a:gd name="connsiteY3" fmla="*/ 89040 h 341725"/>
              <a:gd name="connsiteX4" fmla="*/ 1867727 w 11936485"/>
              <a:gd name="connsiteY4" fmla="*/ 341725 h 341725"/>
              <a:gd name="connsiteX5" fmla="*/ 1385705 w 11936485"/>
              <a:gd name="connsiteY5" fmla="*/ 101571 h 341725"/>
              <a:gd name="connsiteX6" fmla="*/ 976639 w 11936485"/>
              <a:gd name="connsiteY6" fmla="*/ 40093 h 341725"/>
              <a:gd name="connsiteX7" fmla="*/ 758495 w 11936485"/>
              <a:gd name="connsiteY7" fmla="*/ 2791 h 341725"/>
              <a:gd name="connsiteX0" fmla="*/ 0 w 11177990"/>
              <a:gd name="connsiteY0" fmla="*/ 2791 h 341725"/>
              <a:gd name="connsiteX1" fmla="*/ 11177990 w 11177990"/>
              <a:gd name="connsiteY1" fmla="*/ 0 h 341725"/>
              <a:gd name="connsiteX2" fmla="*/ 10901579 w 11177990"/>
              <a:gd name="connsiteY2" fmla="*/ 87717 h 341725"/>
              <a:gd name="connsiteX3" fmla="*/ 1689155 w 11177990"/>
              <a:gd name="connsiteY3" fmla="*/ 89040 h 341725"/>
              <a:gd name="connsiteX4" fmla="*/ 1109232 w 11177990"/>
              <a:gd name="connsiteY4" fmla="*/ 341725 h 341725"/>
              <a:gd name="connsiteX5" fmla="*/ 627210 w 11177990"/>
              <a:gd name="connsiteY5" fmla="*/ 101571 h 341725"/>
              <a:gd name="connsiteX6" fmla="*/ 218144 w 11177990"/>
              <a:gd name="connsiteY6" fmla="*/ 40093 h 341725"/>
              <a:gd name="connsiteX7" fmla="*/ 0 w 11177990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94068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94068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94068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103593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567427 w 11179321"/>
              <a:gd name="connsiteY2" fmla="*/ 90892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103593 h 341725"/>
              <a:gd name="connsiteX7" fmla="*/ 1331 w 11179321"/>
              <a:gd name="connsiteY7" fmla="*/ 2791 h 341725"/>
              <a:gd name="connsiteX0" fmla="*/ 1331 w 10600099"/>
              <a:gd name="connsiteY0" fmla="*/ 2791 h 341725"/>
              <a:gd name="connsiteX1" fmla="*/ 10561656 w 10600099"/>
              <a:gd name="connsiteY1" fmla="*/ 0 h 341725"/>
              <a:gd name="connsiteX2" fmla="*/ 10567427 w 10600099"/>
              <a:gd name="connsiteY2" fmla="*/ 90892 h 341725"/>
              <a:gd name="connsiteX3" fmla="*/ 1690486 w 10600099"/>
              <a:gd name="connsiteY3" fmla="*/ 89040 h 341725"/>
              <a:gd name="connsiteX4" fmla="*/ 1110563 w 10600099"/>
              <a:gd name="connsiteY4" fmla="*/ 341725 h 341725"/>
              <a:gd name="connsiteX5" fmla="*/ 628541 w 10600099"/>
              <a:gd name="connsiteY5" fmla="*/ 101571 h 341725"/>
              <a:gd name="connsiteX6" fmla="*/ 0 w 10600099"/>
              <a:gd name="connsiteY6" fmla="*/ 103593 h 341725"/>
              <a:gd name="connsiteX7" fmla="*/ 1331 w 10600099"/>
              <a:gd name="connsiteY7" fmla="*/ 2791 h 341725"/>
              <a:gd name="connsiteX0" fmla="*/ 1331 w 10567427"/>
              <a:gd name="connsiteY0" fmla="*/ 2791 h 341725"/>
              <a:gd name="connsiteX1" fmla="*/ 10561656 w 10567427"/>
              <a:gd name="connsiteY1" fmla="*/ 0 h 341725"/>
              <a:gd name="connsiteX2" fmla="*/ 10567427 w 10567427"/>
              <a:gd name="connsiteY2" fmla="*/ 90892 h 341725"/>
              <a:gd name="connsiteX3" fmla="*/ 1690486 w 10567427"/>
              <a:gd name="connsiteY3" fmla="*/ 89040 h 341725"/>
              <a:gd name="connsiteX4" fmla="*/ 1110563 w 10567427"/>
              <a:gd name="connsiteY4" fmla="*/ 341725 h 341725"/>
              <a:gd name="connsiteX5" fmla="*/ 628541 w 10567427"/>
              <a:gd name="connsiteY5" fmla="*/ 101571 h 341725"/>
              <a:gd name="connsiteX6" fmla="*/ 0 w 10567427"/>
              <a:gd name="connsiteY6" fmla="*/ 103593 h 341725"/>
              <a:gd name="connsiteX7" fmla="*/ 1331 w 10567427"/>
              <a:gd name="connsiteY7" fmla="*/ 2791 h 341725"/>
              <a:gd name="connsiteX0" fmla="*/ 1331 w 10561687"/>
              <a:gd name="connsiteY0" fmla="*/ 2791 h 341725"/>
              <a:gd name="connsiteX1" fmla="*/ 10561656 w 10561687"/>
              <a:gd name="connsiteY1" fmla="*/ 0 h 341725"/>
              <a:gd name="connsiteX2" fmla="*/ 10561157 w 10561687"/>
              <a:gd name="connsiteY2" fmla="*/ 90892 h 341725"/>
              <a:gd name="connsiteX3" fmla="*/ 1690486 w 10561687"/>
              <a:gd name="connsiteY3" fmla="*/ 89040 h 341725"/>
              <a:gd name="connsiteX4" fmla="*/ 1110563 w 10561687"/>
              <a:gd name="connsiteY4" fmla="*/ 341725 h 341725"/>
              <a:gd name="connsiteX5" fmla="*/ 628541 w 10561687"/>
              <a:gd name="connsiteY5" fmla="*/ 101571 h 341725"/>
              <a:gd name="connsiteX6" fmla="*/ 0 w 10561687"/>
              <a:gd name="connsiteY6" fmla="*/ 103593 h 341725"/>
              <a:gd name="connsiteX7" fmla="*/ 1331 w 10561687"/>
              <a:gd name="connsiteY7" fmla="*/ 2791 h 341725"/>
              <a:gd name="connsiteX0" fmla="*/ 1331 w 10562072"/>
              <a:gd name="connsiteY0" fmla="*/ 2791 h 341725"/>
              <a:gd name="connsiteX1" fmla="*/ 10561656 w 10562072"/>
              <a:gd name="connsiteY1" fmla="*/ 0 h 341725"/>
              <a:gd name="connsiteX2" fmla="*/ 10561157 w 10562072"/>
              <a:gd name="connsiteY2" fmla="*/ 90892 h 341725"/>
              <a:gd name="connsiteX3" fmla="*/ 1690486 w 10562072"/>
              <a:gd name="connsiteY3" fmla="*/ 89040 h 341725"/>
              <a:gd name="connsiteX4" fmla="*/ 1110563 w 10562072"/>
              <a:gd name="connsiteY4" fmla="*/ 341725 h 341725"/>
              <a:gd name="connsiteX5" fmla="*/ 628541 w 10562072"/>
              <a:gd name="connsiteY5" fmla="*/ 101571 h 341725"/>
              <a:gd name="connsiteX6" fmla="*/ 0 w 10562072"/>
              <a:gd name="connsiteY6" fmla="*/ 103593 h 341725"/>
              <a:gd name="connsiteX7" fmla="*/ 1331 w 10562072"/>
              <a:gd name="connsiteY7" fmla="*/ 2791 h 341725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1690486 w 10562072"/>
              <a:gd name="connsiteY3" fmla="*/ 89040 h 887696"/>
              <a:gd name="connsiteX4" fmla="*/ 1180889 w 10562072"/>
              <a:gd name="connsiteY4" fmla="*/ 887696 h 887696"/>
              <a:gd name="connsiteX5" fmla="*/ 628541 w 10562072"/>
              <a:gd name="connsiteY5" fmla="*/ 101571 h 887696"/>
              <a:gd name="connsiteX6" fmla="*/ 0 w 10562072"/>
              <a:gd name="connsiteY6" fmla="*/ 103593 h 887696"/>
              <a:gd name="connsiteX7" fmla="*/ 1331 w 10562072"/>
              <a:gd name="connsiteY7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628541 w 10562072"/>
              <a:gd name="connsiteY5" fmla="*/ 101571 h 887696"/>
              <a:gd name="connsiteX6" fmla="*/ 0 w 10562072"/>
              <a:gd name="connsiteY6" fmla="*/ 103593 h 887696"/>
              <a:gd name="connsiteX7" fmla="*/ 1331 w 10562072"/>
              <a:gd name="connsiteY7" fmla="*/ 2791 h 887696"/>
              <a:gd name="connsiteX0" fmla="*/ 1331 w 10562072"/>
              <a:gd name="connsiteY0" fmla="*/ 2791 h 887702"/>
              <a:gd name="connsiteX1" fmla="*/ 10561656 w 10562072"/>
              <a:gd name="connsiteY1" fmla="*/ 0 h 887702"/>
              <a:gd name="connsiteX2" fmla="*/ 10561157 w 10562072"/>
              <a:gd name="connsiteY2" fmla="*/ 90892 h 887702"/>
              <a:gd name="connsiteX3" fmla="*/ 2317558 w 10562072"/>
              <a:gd name="connsiteY3" fmla="*/ 89040 h 887702"/>
              <a:gd name="connsiteX4" fmla="*/ 1180889 w 10562072"/>
              <a:gd name="connsiteY4" fmla="*/ 887696 h 887702"/>
              <a:gd name="connsiteX5" fmla="*/ 0 w 10562072"/>
              <a:gd name="connsiteY5" fmla="*/ 103593 h 887702"/>
              <a:gd name="connsiteX6" fmla="*/ 1331 w 10562072"/>
              <a:gd name="connsiteY6" fmla="*/ 2791 h 887702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0 w 10568342"/>
              <a:gd name="connsiteY0" fmla="*/ 0 h 2916892"/>
              <a:gd name="connsiteX1" fmla="*/ 10567926 w 10568342"/>
              <a:gd name="connsiteY1" fmla="*/ 2029196 h 2916892"/>
              <a:gd name="connsiteX2" fmla="*/ 10567427 w 10568342"/>
              <a:gd name="connsiteY2" fmla="*/ 2120088 h 2916892"/>
              <a:gd name="connsiteX3" fmla="*/ 2323828 w 10568342"/>
              <a:gd name="connsiteY3" fmla="*/ 2118236 h 2916892"/>
              <a:gd name="connsiteX4" fmla="*/ 1187159 w 10568342"/>
              <a:gd name="connsiteY4" fmla="*/ 2916892 h 2916892"/>
              <a:gd name="connsiteX5" fmla="*/ 6270 w 10568342"/>
              <a:gd name="connsiteY5" fmla="*/ 2132789 h 2916892"/>
              <a:gd name="connsiteX6" fmla="*/ 0 w 10568342"/>
              <a:gd name="connsiteY6" fmla="*/ 0 h 2916892"/>
              <a:gd name="connsiteX0" fmla="*/ 0 w 10575943"/>
              <a:gd name="connsiteY0" fmla="*/ 0 h 2955377"/>
              <a:gd name="connsiteX1" fmla="*/ 10575527 w 10575943"/>
              <a:gd name="connsiteY1" fmla="*/ 2067681 h 2955377"/>
              <a:gd name="connsiteX2" fmla="*/ 10575028 w 10575943"/>
              <a:gd name="connsiteY2" fmla="*/ 2158573 h 2955377"/>
              <a:gd name="connsiteX3" fmla="*/ 2331429 w 10575943"/>
              <a:gd name="connsiteY3" fmla="*/ 2156721 h 2955377"/>
              <a:gd name="connsiteX4" fmla="*/ 1194760 w 10575943"/>
              <a:gd name="connsiteY4" fmla="*/ 2955377 h 2955377"/>
              <a:gd name="connsiteX5" fmla="*/ 13871 w 10575943"/>
              <a:gd name="connsiteY5" fmla="*/ 2171274 h 2955377"/>
              <a:gd name="connsiteX6" fmla="*/ 0 w 10575943"/>
              <a:gd name="connsiteY6" fmla="*/ 0 h 2955377"/>
              <a:gd name="connsiteX0" fmla="*/ 267371 w 10562072"/>
              <a:gd name="connsiteY0" fmla="*/ 0 h 2685985"/>
              <a:gd name="connsiteX1" fmla="*/ 10561656 w 10562072"/>
              <a:gd name="connsiteY1" fmla="*/ 1798289 h 2685985"/>
              <a:gd name="connsiteX2" fmla="*/ 10561157 w 10562072"/>
              <a:gd name="connsiteY2" fmla="*/ 1889181 h 2685985"/>
              <a:gd name="connsiteX3" fmla="*/ 2317558 w 10562072"/>
              <a:gd name="connsiteY3" fmla="*/ 1887329 h 2685985"/>
              <a:gd name="connsiteX4" fmla="*/ 1180889 w 10562072"/>
              <a:gd name="connsiteY4" fmla="*/ 2685985 h 2685985"/>
              <a:gd name="connsiteX5" fmla="*/ 0 w 10562072"/>
              <a:gd name="connsiteY5" fmla="*/ 1901882 h 2685985"/>
              <a:gd name="connsiteX6" fmla="*/ 267371 w 10562072"/>
              <a:gd name="connsiteY6" fmla="*/ 0 h 2685985"/>
              <a:gd name="connsiteX0" fmla="*/ 1331 w 10562072"/>
              <a:gd name="connsiteY0" fmla="*/ 0 h 2955377"/>
              <a:gd name="connsiteX1" fmla="*/ 10561656 w 10562072"/>
              <a:gd name="connsiteY1" fmla="*/ 2067681 h 2955377"/>
              <a:gd name="connsiteX2" fmla="*/ 10561157 w 10562072"/>
              <a:gd name="connsiteY2" fmla="*/ 2158573 h 2955377"/>
              <a:gd name="connsiteX3" fmla="*/ 2317558 w 10562072"/>
              <a:gd name="connsiteY3" fmla="*/ 2156721 h 2955377"/>
              <a:gd name="connsiteX4" fmla="*/ 1180889 w 10562072"/>
              <a:gd name="connsiteY4" fmla="*/ 2955377 h 2955377"/>
              <a:gd name="connsiteX5" fmla="*/ 0 w 10562072"/>
              <a:gd name="connsiteY5" fmla="*/ 2171274 h 2955377"/>
              <a:gd name="connsiteX6" fmla="*/ 1331 w 10562072"/>
              <a:gd name="connsiteY6" fmla="*/ 0 h 2955377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2161364 h 2958168"/>
              <a:gd name="connsiteX3" fmla="*/ 2317558 w 10562072"/>
              <a:gd name="connsiteY3" fmla="*/ 2159512 h 2958168"/>
              <a:gd name="connsiteX4" fmla="*/ 1180889 w 10562072"/>
              <a:gd name="connsiteY4" fmla="*/ 2958168 h 2958168"/>
              <a:gd name="connsiteX5" fmla="*/ 0 w 10562072"/>
              <a:gd name="connsiteY5" fmla="*/ 2174065 h 2958168"/>
              <a:gd name="connsiteX6" fmla="*/ 1331 w 10562072"/>
              <a:gd name="connsiteY6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2161364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1657"/>
              <a:gd name="connsiteY0" fmla="*/ 2791 h 2958168"/>
              <a:gd name="connsiteX1" fmla="*/ 10561655 w 10561657"/>
              <a:gd name="connsiteY1" fmla="*/ 0 h 2958168"/>
              <a:gd name="connsiteX2" fmla="*/ 10469943 w 10561657"/>
              <a:gd name="connsiteY2" fmla="*/ 668161 h 2958168"/>
              <a:gd name="connsiteX3" fmla="*/ 9288594 w 10561657"/>
              <a:gd name="connsiteY3" fmla="*/ 2153103 h 2958168"/>
              <a:gd name="connsiteX4" fmla="*/ 2317558 w 10561657"/>
              <a:gd name="connsiteY4" fmla="*/ 2159512 h 2958168"/>
              <a:gd name="connsiteX5" fmla="*/ 1180889 w 10561657"/>
              <a:gd name="connsiteY5" fmla="*/ 2958168 h 2958168"/>
              <a:gd name="connsiteX6" fmla="*/ 0 w 10561657"/>
              <a:gd name="connsiteY6" fmla="*/ 2174065 h 2958168"/>
              <a:gd name="connsiteX7" fmla="*/ 1331 w 10561657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68641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1655"/>
              <a:gd name="connsiteY0" fmla="*/ 2791 h 2958168"/>
              <a:gd name="connsiteX1" fmla="*/ 10561655 w 10561655"/>
              <a:gd name="connsiteY1" fmla="*/ 0 h 2958168"/>
              <a:gd name="connsiteX2" fmla="*/ 10196302 w 10561655"/>
              <a:gd name="connsiteY2" fmla="*/ 1183855 h 2958168"/>
              <a:gd name="connsiteX3" fmla="*/ 9288594 w 10561655"/>
              <a:gd name="connsiteY3" fmla="*/ 2153103 h 2958168"/>
              <a:gd name="connsiteX4" fmla="*/ 2317558 w 10561655"/>
              <a:gd name="connsiteY4" fmla="*/ 2159512 h 2958168"/>
              <a:gd name="connsiteX5" fmla="*/ 1180889 w 10561655"/>
              <a:gd name="connsiteY5" fmla="*/ 2958168 h 2958168"/>
              <a:gd name="connsiteX6" fmla="*/ 0 w 10561655"/>
              <a:gd name="connsiteY6" fmla="*/ 2174065 h 2958168"/>
              <a:gd name="connsiteX7" fmla="*/ 1331 w 10561655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76338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76338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76338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562072" h="2958168">
                <a:moveTo>
                  <a:pt x="1331" y="2791"/>
                </a:moveTo>
                <a:lnTo>
                  <a:pt x="10561655" y="0"/>
                </a:lnTo>
                <a:cubicBezTo>
                  <a:pt x="10562168" y="67600"/>
                  <a:pt x="10562411" y="1432923"/>
                  <a:pt x="10561157" y="1476338"/>
                </a:cubicBezTo>
                <a:cubicBezTo>
                  <a:pt x="10083761" y="2148347"/>
                  <a:pt x="9705180" y="2158423"/>
                  <a:pt x="9288594" y="2153103"/>
                </a:cubicBezTo>
                <a:lnTo>
                  <a:pt x="2317558" y="2159512"/>
                </a:lnTo>
                <a:cubicBezTo>
                  <a:pt x="1740344" y="2192654"/>
                  <a:pt x="1372498" y="2495346"/>
                  <a:pt x="1180889" y="2958168"/>
                </a:cubicBezTo>
                <a:cubicBezTo>
                  <a:pt x="882535" y="2254391"/>
                  <a:pt x="278640" y="2173187"/>
                  <a:pt x="0" y="2174065"/>
                </a:cubicBezTo>
                <a:cubicBezTo>
                  <a:pt x="2067" y="2138552"/>
                  <a:pt x="2603" y="98373"/>
                  <a:pt x="1331" y="2791"/>
                </a:cubicBezTo>
                <a:close/>
              </a:path>
            </a:pathLst>
          </a:custGeom>
          <a:solidFill>
            <a:schemeClr val="bg1"/>
          </a:solidFill>
          <a:ln w="12700" cmpd="sng" algn="ctr">
            <a:noFill/>
            <a:miter lim="800000"/>
            <a:headEnd/>
            <a:tailEnd/>
          </a:ln>
          <a:effectLst>
            <a:outerShdw blurRad="1905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lIns="33059" tIns="42976" rIns="33059" bIns="42976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000" dirty="0" smtClean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8" name="Rectangle 17"/>
          <p:cNvSpPr/>
          <p:nvPr userDrawn="1">
            <p:custDataLst>
              <p:tags r:id="rId3"/>
            </p:custDataLst>
          </p:nvPr>
        </p:nvSpPr>
        <p:spPr>
          <a:xfrm>
            <a:off x="0" y="6311265"/>
            <a:ext cx="9906000" cy="5467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3969" tIns="41985" rIns="83969" bIns="41985" rtlCol="0" anchor="ctr"/>
          <a:lstStyle/>
          <a:p>
            <a:pPr algn="ctr"/>
            <a:endParaRPr lang="en-US" sz="1300" dirty="0" smtClean="0"/>
          </a:p>
        </p:txBody>
      </p:sp>
      <p:graphicFrame>
        <p:nvGraphicFramePr>
          <p:cNvPr id="5" name="Object 4" hidden="1"/>
          <p:cNvGraphicFramePr>
            <a:graphicFrameLocks noChangeAspect="1"/>
          </p:cNvGraphicFramePr>
          <p:nvPr>
            <p:custDataLst>
              <p:tags r:id="rId4"/>
            </p:custDataLst>
          </p:nvPr>
        </p:nvGraphicFramePr>
        <p:xfrm>
          <a:off x="1" y="0"/>
          <a:ext cx="158750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0608" name="think-cell Slide" r:id="rId8" imgW="360" imgH="360" progId="">
                  <p:embed/>
                </p:oleObj>
              </mc:Choice>
              <mc:Fallback>
                <p:oleObj name="think-cell Slide" r:id="rId8" imgW="360" imgH="360" progId="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" y="0"/>
                        <a:ext cx="158750" cy="158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3" name="Picture 19" descr="D:\Users\bkp\My Work\TEMPLATES\LOGO Library\Capgemini_Logo_Set\Logo_Capgemini_RGB_eMedia.png"/>
          <p:cNvPicPr>
            <a:picLocks noChangeAspect="1" noChangeArrowheads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419" y="643394"/>
            <a:ext cx="2880360" cy="667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3" descr="D:\Users\bkp\My Work\TEMPLATES\LOGO Library\Capgemini_Logo_Set\Slogan_PMRC_cmyk_Capgemini.png"/>
          <p:cNvPicPr>
            <a:picLocks noChangeAspect="1" noChangeArrowheads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7615" y="6466486"/>
            <a:ext cx="2880360" cy="236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Subtitle 2"/>
          <p:cNvSpPr>
            <a:spLocks noGrp="1"/>
          </p:cNvSpPr>
          <p:nvPr>
            <p:ph type="subTitle" idx="1" hasCustomPrompt="1"/>
            <p:custDataLst>
              <p:tags r:id="rId5"/>
            </p:custDataLst>
          </p:nvPr>
        </p:nvSpPr>
        <p:spPr>
          <a:xfrm>
            <a:off x="795915" y="4622061"/>
            <a:ext cx="4541230" cy="290793"/>
          </a:xfrm>
          <a:effectLst>
            <a:outerShdw blurRad="38100" dist="25400" dir="2700000" algn="tl" rotWithShape="0">
              <a:prstClr val="black">
                <a:alpha val="75000"/>
              </a:prstClr>
            </a:outerShdw>
          </a:effectLst>
        </p:spPr>
        <p:txBody>
          <a:bodyPr lIns="0" tIns="33059" rIns="33059" bIns="33059"/>
          <a:lstStyle>
            <a:lvl1pPr marL="0" indent="0" algn="l">
              <a:buNone/>
              <a:defRPr sz="1800" b="0">
                <a:solidFill>
                  <a:schemeClr val="bg1"/>
                </a:solidFill>
                <a:latin typeface="+mn-lt"/>
              </a:defRPr>
            </a:lvl1pPr>
            <a:lvl2pPr marL="4571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1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3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Location, Date, Author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321" name="Picture 17" descr="D:\Users\bkp\My Work\GSLs\TEMPLATES\DCX\2015\MS_swoosh_CS4.png"/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902596"/>
            <a:ext cx="9827811" cy="2322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 userDrawn="1"/>
        </p:nvSpPr>
        <p:spPr bwMode="auto">
          <a:xfrm>
            <a:off x="0" y="556260"/>
            <a:ext cx="9906000" cy="5803167"/>
          </a:xfrm>
          <a:prstGeom prst="rect">
            <a:avLst/>
          </a:prstGeom>
          <a:solidFill>
            <a:srgbClr val="EFF0F0">
              <a:alpha val="65098"/>
            </a:srgbClr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600" b="0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+mn-lt"/>
              <a:cs typeface="Arial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421421" y="1282701"/>
            <a:ext cx="9122562" cy="4951412"/>
          </a:xfrm>
        </p:spPr>
        <p:txBody>
          <a:bodyPr/>
          <a:lstStyle>
            <a:lvl1pPr>
              <a:spcAft>
                <a:spcPts val="1200"/>
              </a:spcAft>
              <a:defRPr sz="2200" b="0">
                <a:solidFill>
                  <a:schemeClr val="tx2"/>
                </a:solidFill>
              </a:defRPr>
            </a:lvl1pPr>
            <a:lvl2pPr marL="457200" indent="-228600">
              <a:spcAft>
                <a:spcPts val="1200"/>
              </a:spcAft>
              <a:defRPr sz="2000">
                <a:solidFill>
                  <a:schemeClr val="tx2"/>
                </a:solidFill>
              </a:defRPr>
            </a:lvl2pPr>
            <a:lvl3pPr marL="685800" indent="-228600">
              <a:spcAft>
                <a:spcPts val="1200"/>
              </a:spcAft>
              <a:defRPr sz="1800">
                <a:solidFill>
                  <a:schemeClr val="tx2"/>
                </a:solidFill>
              </a:defRPr>
            </a:lvl3pPr>
            <a:lvl4pPr>
              <a:spcAft>
                <a:spcPts val="1200"/>
              </a:spcAft>
              <a:defRPr sz="1600">
                <a:solidFill>
                  <a:schemeClr val="tx2"/>
                </a:solidFill>
              </a:defRPr>
            </a:lvl4pPr>
            <a:lvl5pPr>
              <a:buNone/>
              <a:defRPr/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-1" y="0"/>
            <a:ext cx="9906001" cy="1184206"/>
          </a:xfrm>
          <a:custGeom>
            <a:avLst/>
            <a:gdLst>
              <a:gd name="connsiteX0" fmla="*/ 0 w 9906001"/>
              <a:gd name="connsiteY0" fmla="*/ 0 h 934758"/>
              <a:gd name="connsiteX1" fmla="*/ 9906001 w 9906001"/>
              <a:gd name="connsiteY1" fmla="*/ 0 h 934758"/>
              <a:gd name="connsiteX2" fmla="*/ 9906001 w 9906001"/>
              <a:gd name="connsiteY2" fmla="*/ 934758 h 934758"/>
              <a:gd name="connsiteX3" fmla="*/ 0 w 9906001"/>
              <a:gd name="connsiteY3" fmla="*/ 934758 h 934758"/>
              <a:gd name="connsiteX4" fmla="*/ 0 w 9906001"/>
              <a:gd name="connsiteY4" fmla="*/ 0 h 934758"/>
              <a:gd name="connsiteX0" fmla="*/ 0 w 9906001"/>
              <a:gd name="connsiteY0" fmla="*/ 0 h 934758"/>
              <a:gd name="connsiteX1" fmla="*/ 9906001 w 9906001"/>
              <a:gd name="connsiteY1" fmla="*/ 0 h 934758"/>
              <a:gd name="connsiteX2" fmla="*/ 9906001 w 9906001"/>
              <a:gd name="connsiteY2" fmla="*/ 934758 h 934758"/>
              <a:gd name="connsiteX3" fmla="*/ 254443 w 9906001"/>
              <a:gd name="connsiteY3" fmla="*/ 930302 h 934758"/>
              <a:gd name="connsiteX4" fmla="*/ 0 w 9906001"/>
              <a:gd name="connsiteY4" fmla="*/ 934758 h 934758"/>
              <a:gd name="connsiteX5" fmla="*/ 0 w 9906001"/>
              <a:gd name="connsiteY5" fmla="*/ 0 h 934758"/>
              <a:gd name="connsiteX0" fmla="*/ 0 w 9906001"/>
              <a:gd name="connsiteY0" fmla="*/ 0 h 934758"/>
              <a:gd name="connsiteX1" fmla="*/ 9906001 w 9906001"/>
              <a:gd name="connsiteY1" fmla="*/ 0 h 934758"/>
              <a:gd name="connsiteX2" fmla="*/ 9906001 w 9906001"/>
              <a:gd name="connsiteY2" fmla="*/ 934758 h 934758"/>
              <a:gd name="connsiteX3" fmla="*/ 461177 w 9906001"/>
              <a:gd name="connsiteY3" fmla="*/ 930302 h 934758"/>
              <a:gd name="connsiteX4" fmla="*/ 0 w 9906001"/>
              <a:gd name="connsiteY4" fmla="*/ 934758 h 934758"/>
              <a:gd name="connsiteX5" fmla="*/ 0 w 9906001"/>
              <a:gd name="connsiteY5" fmla="*/ 0 h 934758"/>
              <a:gd name="connsiteX0" fmla="*/ 0 w 9906001"/>
              <a:gd name="connsiteY0" fmla="*/ 0 h 938254"/>
              <a:gd name="connsiteX1" fmla="*/ 9906001 w 9906001"/>
              <a:gd name="connsiteY1" fmla="*/ 0 h 938254"/>
              <a:gd name="connsiteX2" fmla="*/ 9906001 w 9906001"/>
              <a:gd name="connsiteY2" fmla="*/ 934758 h 938254"/>
              <a:gd name="connsiteX3" fmla="*/ 946206 w 9906001"/>
              <a:gd name="connsiteY3" fmla="*/ 938254 h 938254"/>
              <a:gd name="connsiteX4" fmla="*/ 461177 w 9906001"/>
              <a:gd name="connsiteY4" fmla="*/ 930302 h 938254"/>
              <a:gd name="connsiteX5" fmla="*/ 0 w 9906001"/>
              <a:gd name="connsiteY5" fmla="*/ 934758 h 938254"/>
              <a:gd name="connsiteX6" fmla="*/ 0 w 9906001"/>
              <a:gd name="connsiteY6" fmla="*/ 0 h 938254"/>
              <a:gd name="connsiteX0" fmla="*/ 0 w 9906001"/>
              <a:gd name="connsiteY0" fmla="*/ 0 h 938254"/>
              <a:gd name="connsiteX1" fmla="*/ 9906001 w 9906001"/>
              <a:gd name="connsiteY1" fmla="*/ 0 h 938254"/>
              <a:gd name="connsiteX2" fmla="*/ 9906001 w 9906001"/>
              <a:gd name="connsiteY2" fmla="*/ 934758 h 938254"/>
              <a:gd name="connsiteX3" fmla="*/ 9485907 w 9906001"/>
              <a:gd name="connsiteY3" fmla="*/ 938254 h 938254"/>
              <a:gd name="connsiteX4" fmla="*/ 946206 w 9906001"/>
              <a:gd name="connsiteY4" fmla="*/ 938254 h 938254"/>
              <a:gd name="connsiteX5" fmla="*/ 461177 w 9906001"/>
              <a:gd name="connsiteY5" fmla="*/ 930302 h 938254"/>
              <a:gd name="connsiteX6" fmla="*/ 0 w 9906001"/>
              <a:gd name="connsiteY6" fmla="*/ 934758 h 938254"/>
              <a:gd name="connsiteX7" fmla="*/ 0 w 9906001"/>
              <a:gd name="connsiteY7" fmla="*/ 0 h 938254"/>
              <a:gd name="connsiteX0" fmla="*/ 0 w 9906001"/>
              <a:gd name="connsiteY0" fmla="*/ 0 h 938254"/>
              <a:gd name="connsiteX1" fmla="*/ 9906001 w 9906001"/>
              <a:gd name="connsiteY1" fmla="*/ 0 h 938254"/>
              <a:gd name="connsiteX2" fmla="*/ 9906001 w 9906001"/>
              <a:gd name="connsiteY2" fmla="*/ 620433 h 938254"/>
              <a:gd name="connsiteX3" fmla="*/ 9485907 w 9906001"/>
              <a:gd name="connsiteY3" fmla="*/ 938254 h 938254"/>
              <a:gd name="connsiteX4" fmla="*/ 946206 w 9906001"/>
              <a:gd name="connsiteY4" fmla="*/ 938254 h 938254"/>
              <a:gd name="connsiteX5" fmla="*/ 461177 w 9906001"/>
              <a:gd name="connsiteY5" fmla="*/ 930302 h 938254"/>
              <a:gd name="connsiteX6" fmla="*/ 0 w 9906001"/>
              <a:gd name="connsiteY6" fmla="*/ 934758 h 938254"/>
              <a:gd name="connsiteX7" fmla="*/ 0 w 9906001"/>
              <a:gd name="connsiteY7" fmla="*/ 0 h 938254"/>
              <a:gd name="connsiteX0" fmla="*/ 0 w 9906001"/>
              <a:gd name="connsiteY0" fmla="*/ 0 h 938254"/>
              <a:gd name="connsiteX1" fmla="*/ 9906001 w 9906001"/>
              <a:gd name="connsiteY1" fmla="*/ 0 h 938254"/>
              <a:gd name="connsiteX2" fmla="*/ 9906001 w 9906001"/>
              <a:gd name="connsiteY2" fmla="*/ 620433 h 938254"/>
              <a:gd name="connsiteX3" fmla="*/ 9485907 w 9906001"/>
              <a:gd name="connsiteY3" fmla="*/ 938254 h 938254"/>
              <a:gd name="connsiteX4" fmla="*/ 946206 w 9906001"/>
              <a:gd name="connsiteY4" fmla="*/ 938254 h 938254"/>
              <a:gd name="connsiteX5" fmla="*/ 461177 w 9906001"/>
              <a:gd name="connsiteY5" fmla="*/ 930302 h 938254"/>
              <a:gd name="connsiteX6" fmla="*/ 0 w 9906001"/>
              <a:gd name="connsiteY6" fmla="*/ 934758 h 938254"/>
              <a:gd name="connsiteX7" fmla="*/ 0 w 9906001"/>
              <a:gd name="connsiteY7" fmla="*/ 0 h 938254"/>
              <a:gd name="connsiteX0" fmla="*/ 0 w 9906001"/>
              <a:gd name="connsiteY0" fmla="*/ 0 h 938254"/>
              <a:gd name="connsiteX1" fmla="*/ 9906001 w 9906001"/>
              <a:gd name="connsiteY1" fmla="*/ 0 h 938254"/>
              <a:gd name="connsiteX2" fmla="*/ 9906001 w 9906001"/>
              <a:gd name="connsiteY2" fmla="*/ 620433 h 938254"/>
              <a:gd name="connsiteX3" fmla="*/ 9485907 w 9906001"/>
              <a:gd name="connsiteY3" fmla="*/ 938254 h 938254"/>
              <a:gd name="connsiteX4" fmla="*/ 946206 w 9906001"/>
              <a:gd name="connsiteY4" fmla="*/ 938254 h 938254"/>
              <a:gd name="connsiteX5" fmla="*/ 461177 w 9906001"/>
              <a:gd name="connsiteY5" fmla="*/ 930302 h 938254"/>
              <a:gd name="connsiteX6" fmla="*/ 0 w 9906001"/>
              <a:gd name="connsiteY6" fmla="*/ 934758 h 938254"/>
              <a:gd name="connsiteX7" fmla="*/ 0 w 9906001"/>
              <a:gd name="connsiteY7" fmla="*/ 0 h 938254"/>
              <a:gd name="connsiteX0" fmla="*/ 0 w 9906001"/>
              <a:gd name="connsiteY0" fmla="*/ 0 h 1239865"/>
              <a:gd name="connsiteX1" fmla="*/ 9906001 w 9906001"/>
              <a:gd name="connsiteY1" fmla="*/ 0 h 1239865"/>
              <a:gd name="connsiteX2" fmla="*/ 9906001 w 9906001"/>
              <a:gd name="connsiteY2" fmla="*/ 620433 h 1239865"/>
              <a:gd name="connsiteX3" fmla="*/ 9485907 w 9906001"/>
              <a:gd name="connsiteY3" fmla="*/ 938254 h 1239865"/>
              <a:gd name="connsiteX4" fmla="*/ 946206 w 9906001"/>
              <a:gd name="connsiteY4" fmla="*/ 938254 h 1239865"/>
              <a:gd name="connsiteX5" fmla="*/ 482609 w 9906001"/>
              <a:gd name="connsiteY5" fmla="*/ 1239865 h 1239865"/>
              <a:gd name="connsiteX6" fmla="*/ 0 w 9906001"/>
              <a:gd name="connsiteY6" fmla="*/ 934758 h 1239865"/>
              <a:gd name="connsiteX7" fmla="*/ 0 w 9906001"/>
              <a:gd name="connsiteY7" fmla="*/ 0 h 1239865"/>
              <a:gd name="connsiteX0" fmla="*/ 0 w 9906001"/>
              <a:gd name="connsiteY0" fmla="*/ 0 h 1239865"/>
              <a:gd name="connsiteX1" fmla="*/ 9906001 w 9906001"/>
              <a:gd name="connsiteY1" fmla="*/ 0 h 1239865"/>
              <a:gd name="connsiteX2" fmla="*/ 9906001 w 9906001"/>
              <a:gd name="connsiteY2" fmla="*/ 620433 h 1239865"/>
              <a:gd name="connsiteX3" fmla="*/ 9485907 w 9906001"/>
              <a:gd name="connsiteY3" fmla="*/ 938254 h 1239865"/>
              <a:gd name="connsiteX4" fmla="*/ 946206 w 9906001"/>
              <a:gd name="connsiteY4" fmla="*/ 938254 h 1239865"/>
              <a:gd name="connsiteX5" fmla="*/ 482609 w 9906001"/>
              <a:gd name="connsiteY5" fmla="*/ 1239865 h 1239865"/>
              <a:gd name="connsiteX6" fmla="*/ 0 w 9906001"/>
              <a:gd name="connsiteY6" fmla="*/ 934758 h 1239865"/>
              <a:gd name="connsiteX7" fmla="*/ 0 w 9906001"/>
              <a:gd name="connsiteY7" fmla="*/ 0 h 1239865"/>
              <a:gd name="connsiteX0" fmla="*/ 0 w 9906001"/>
              <a:gd name="connsiteY0" fmla="*/ 0 h 1239865"/>
              <a:gd name="connsiteX1" fmla="*/ 9906001 w 9906001"/>
              <a:gd name="connsiteY1" fmla="*/ 0 h 1239865"/>
              <a:gd name="connsiteX2" fmla="*/ 9906001 w 9906001"/>
              <a:gd name="connsiteY2" fmla="*/ 620433 h 1239865"/>
              <a:gd name="connsiteX3" fmla="*/ 9485907 w 9906001"/>
              <a:gd name="connsiteY3" fmla="*/ 938254 h 1239865"/>
              <a:gd name="connsiteX4" fmla="*/ 946206 w 9906001"/>
              <a:gd name="connsiteY4" fmla="*/ 938254 h 1239865"/>
              <a:gd name="connsiteX5" fmla="*/ 482609 w 9906001"/>
              <a:gd name="connsiteY5" fmla="*/ 1239865 h 1239865"/>
              <a:gd name="connsiteX6" fmla="*/ 0 w 9906001"/>
              <a:gd name="connsiteY6" fmla="*/ 934758 h 1239865"/>
              <a:gd name="connsiteX7" fmla="*/ 0 w 9906001"/>
              <a:gd name="connsiteY7" fmla="*/ 0 h 1239865"/>
              <a:gd name="connsiteX0" fmla="*/ 0 w 9906001"/>
              <a:gd name="connsiteY0" fmla="*/ 0 h 1239865"/>
              <a:gd name="connsiteX1" fmla="*/ 9906001 w 9906001"/>
              <a:gd name="connsiteY1" fmla="*/ 0 h 1239865"/>
              <a:gd name="connsiteX2" fmla="*/ 9906001 w 9906001"/>
              <a:gd name="connsiteY2" fmla="*/ 620433 h 1239865"/>
              <a:gd name="connsiteX3" fmla="*/ 9485907 w 9906001"/>
              <a:gd name="connsiteY3" fmla="*/ 938254 h 1239865"/>
              <a:gd name="connsiteX4" fmla="*/ 946206 w 9906001"/>
              <a:gd name="connsiteY4" fmla="*/ 938254 h 1239865"/>
              <a:gd name="connsiteX5" fmla="*/ 482609 w 9906001"/>
              <a:gd name="connsiteY5" fmla="*/ 1239865 h 1239865"/>
              <a:gd name="connsiteX6" fmla="*/ 0 w 9906001"/>
              <a:gd name="connsiteY6" fmla="*/ 934758 h 1239865"/>
              <a:gd name="connsiteX7" fmla="*/ 0 w 9906001"/>
              <a:gd name="connsiteY7" fmla="*/ 0 h 1239865"/>
              <a:gd name="connsiteX0" fmla="*/ 0 w 9906001"/>
              <a:gd name="connsiteY0" fmla="*/ 0 h 1239865"/>
              <a:gd name="connsiteX1" fmla="*/ 9906001 w 9906001"/>
              <a:gd name="connsiteY1" fmla="*/ 0 h 1239865"/>
              <a:gd name="connsiteX2" fmla="*/ 9906001 w 9906001"/>
              <a:gd name="connsiteY2" fmla="*/ 620433 h 1239865"/>
              <a:gd name="connsiteX3" fmla="*/ 9485907 w 9906001"/>
              <a:gd name="connsiteY3" fmla="*/ 938254 h 1239865"/>
              <a:gd name="connsiteX4" fmla="*/ 946206 w 9906001"/>
              <a:gd name="connsiteY4" fmla="*/ 938254 h 1239865"/>
              <a:gd name="connsiteX5" fmla="*/ 482609 w 9906001"/>
              <a:gd name="connsiteY5" fmla="*/ 1239865 h 1239865"/>
              <a:gd name="connsiteX6" fmla="*/ 0 w 9906001"/>
              <a:gd name="connsiteY6" fmla="*/ 934758 h 1239865"/>
              <a:gd name="connsiteX7" fmla="*/ 0 w 9906001"/>
              <a:gd name="connsiteY7" fmla="*/ 0 h 12398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906001" h="1239865">
                <a:moveTo>
                  <a:pt x="0" y="0"/>
                </a:moveTo>
                <a:lnTo>
                  <a:pt x="9906001" y="0"/>
                </a:lnTo>
                <a:lnTo>
                  <a:pt x="9906001" y="620433"/>
                </a:lnTo>
                <a:cubicBezTo>
                  <a:pt x="9780257" y="788286"/>
                  <a:pt x="9740238" y="894227"/>
                  <a:pt x="9485907" y="938254"/>
                </a:cubicBezTo>
                <a:lnTo>
                  <a:pt x="946206" y="938254"/>
                </a:lnTo>
                <a:cubicBezTo>
                  <a:pt x="763099" y="957828"/>
                  <a:pt x="625235" y="998834"/>
                  <a:pt x="482609" y="1239865"/>
                </a:cubicBezTo>
                <a:cubicBezTo>
                  <a:pt x="378889" y="1097681"/>
                  <a:pt x="294220" y="976928"/>
                  <a:pt x="0" y="93475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600" b="0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+mn-lt"/>
              <a:cs typeface="Arial" charset="0"/>
            </a:endParaRPr>
          </a:p>
        </p:txBody>
      </p:sp>
      <p:graphicFrame>
        <p:nvGraphicFramePr>
          <p:cNvPr id="4" name="Object 3" hidden="1"/>
          <p:cNvGraphicFramePr>
            <a:graphicFrameLocks noChangeAspect="1"/>
          </p:cNvGraphicFramePr>
          <p:nvPr>
            <p:custDataLst>
              <p:tags r:id="rId3"/>
            </p:custDataLst>
          </p:nvPr>
        </p:nvGraphicFramePr>
        <p:xfrm>
          <a:off x="0" y="0"/>
          <a:ext cx="147061" cy="1439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364" name="think-cell Slide" r:id="rId8" imgW="360" imgH="360" progId="">
                  <p:embed/>
                </p:oleObj>
              </mc:Choice>
              <mc:Fallback>
                <p:oleObj name="think-cell Slide" r:id="rId8" imgW="360" imgH="360" progId="">
                  <p:embed/>
                  <p:pic>
                    <p:nvPicPr>
                      <p:cNvPr id="0" name="Picture 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147061" cy="14398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dirty="0"/>
          </a:p>
        </p:txBody>
      </p:sp>
      <p:sp>
        <p:nvSpPr>
          <p:cNvPr id="8" name="Freeform 4"/>
          <p:cNvSpPr>
            <a:spLocks/>
          </p:cNvSpPr>
          <p:nvPr userDrawn="1">
            <p:custDataLst>
              <p:tags r:id="rId5"/>
            </p:custDataLst>
          </p:nvPr>
        </p:nvSpPr>
        <p:spPr bwMode="auto">
          <a:xfrm>
            <a:off x="2" y="515038"/>
            <a:ext cx="9905999" cy="728122"/>
          </a:xfrm>
          <a:custGeom>
            <a:avLst/>
            <a:gdLst/>
            <a:ahLst/>
            <a:cxnLst>
              <a:cxn ang="0">
                <a:pos x="2965" y="93"/>
              </a:cxn>
              <a:cxn ang="0">
                <a:pos x="303" y="93"/>
              </a:cxn>
              <a:cxn ang="0">
                <a:pos x="151" y="187"/>
              </a:cxn>
              <a:cxn ang="0">
                <a:pos x="0" y="93"/>
              </a:cxn>
              <a:cxn ang="0">
                <a:pos x="0" y="112"/>
              </a:cxn>
              <a:cxn ang="0">
                <a:pos x="151" y="205"/>
              </a:cxn>
              <a:cxn ang="0">
                <a:pos x="303" y="112"/>
              </a:cxn>
              <a:cxn ang="0">
                <a:pos x="2965" y="112"/>
              </a:cxn>
              <a:cxn ang="0">
                <a:pos x="3118" y="19"/>
              </a:cxn>
              <a:cxn ang="0">
                <a:pos x="3118" y="0"/>
              </a:cxn>
              <a:cxn ang="0">
                <a:pos x="2965" y="93"/>
              </a:cxn>
            </a:cxnLst>
            <a:rect l="0" t="0" r="r" b="b"/>
            <a:pathLst>
              <a:path w="3118" h="205">
                <a:moveTo>
                  <a:pt x="2965" y="93"/>
                </a:moveTo>
                <a:cubicBezTo>
                  <a:pt x="303" y="93"/>
                  <a:pt x="303" y="93"/>
                  <a:pt x="303" y="93"/>
                </a:cubicBezTo>
                <a:cubicBezTo>
                  <a:pt x="183" y="93"/>
                  <a:pt x="151" y="187"/>
                  <a:pt x="151" y="187"/>
                </a:cubicBezTo>
                <a:cubicBezTo>
                  <a:pt x="151" y="187"/>
                  <a:pt x="119" y="93"/>
                  <a:pt x="0" y="93"/>
                </a:cubicBezTo>
                <a:cubicBezTo>
                  <a:pt x="0" y="112"/>
                  <a:pt x="0" y="112"/>
                  <a:pt x="0" y="112"/>
                </a:cubicBezTo>
                <a:cubicBezTo>
                  <a:pt x="119" y="112"/>
                  <a:pt x="151" y="205"/>
                  <a:pt x="151" y="205"/>
                </a:cubicBezTo>
                <a:cubicBezTo>
                  <a:pt x="151" y="205"/>
                  <a:pt x="183" y="112"/>
                  <a:pt x="303" y="112"/>
                </a:cubicBezTo>
                <a:cubicBezTo>
                  <a:pt x="2965" y="112"/>
                  <a:pt x="2965" y="112"/>
                  <a:pt x="2965" y="112"/>
                </a:cubicBezTo>
                <a:cubicBezTo>
                  <a:pt x="3085" y="112"/>
                  <a:pt x="3118" y="19"/>
                  <a:pt x="3118" y="19"/>
                </a:cubicBezTo>
                <a:cubicBezTo>
                  <a:pt x="3118" y="0"/>
                  <a:pt x="3118" y="0"/>
                  <a:pt x="3118" y="0"/>
                </a:cubicBezTo>
                <a:cubicBezTo>
                  <a:pt x="3118" y="0"/>
                  <a:pt x="3085" y="93"/>
                  <a:pt x="2965" y="93"/>
                </a:cubicBezTo>
                <a:close/>
              </a:path>
            </a:pathLst>
          </a:custGeom>
          <a:solidFill>
            <a:schemeClr val="accent1"/>
          </a:solidFill>
          <a:ln w="9525">
            <a:noFill/>
            <a:round/>
            <a:headEnd/>
            <a:tailEnd/>
          </a:ln>
          <a:effectLst>
            <a:outerShdw blurRad="50800" dist="25400" dir="5400000" algn="t" rotWithShape="0">
              <a:prstClr val="black">
                <a:alpha val="31000"/>
              </a:prstClr>
            </a:outerShdw>
          </a:effectLst>
        </p:spPr>
        <p:txBody>
          <a:bodyPr vert="horz" wrap="square" lIns="99563" tIns="49782" rIns="99563" bIns="49782" numCol="1" anchor="t" anchorCtr="0" compatLnSpc="1">
            <a:prstTxWarp prst="textNoShape">
              <a:avLst/>
            </a:prstTxWarp>
          </a:bodyPr>
          <a:lstStyle/>
          <a:p>
            <a:endParaRPr lang="fr-FR" dirty="0">
              <a:solidFill>
                <a:schemeClr val="accent3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0" y="0"/>
          <a:ext cx="147061" cy="1439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2490" name="think-cell Slide" r:id="rId6" imgW="360" imgH="360" progId="">
                  <p:embed/>
                </p:oleObj>
              </mc:Choice>
              <mc:Fallback>
                <p:oleObj name="think-cell Slide" r:id="rId6" imgW="360" imgH="360" progId="">
                  <p:embed/>
                  <p:pic>
                    <p:nvPicPr>
                      <p:cNvPr id="0" name="Picture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147061" cy="14398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4"/>
            </p:custDataLst>
          </p:nvPr>
        </p:nvSpPr>
        <p:spPr>
          <a:xfrm>
            <a:off x="327025" y="1282701"/>
            <a:ext cx="9256713" cy="4951412"/>
          </a:xfrm>
        </p:spPr>
        <p:txBody>
          <a:bodyPr/>
          <a:lstStyle>
            <a:lvl1pPr>
              <a:defRPr b="0">
                <a:solidFill>
                  <a:schemeClr val="tx2"/>
                </a:solidFill>
              </a:defRPr>
            </a:lvl1pPr>
            <a:lvl2pPr marL="457200" indent="-228600">
              <a:defRPr>
                <a:solidFill>
                  <a:schemeClr val="tx2"/>
                </a:solidFill>
              </a:defRPr>
            </a:lvl2pPr>
            <a:lvl3pPr marL="685800" indent="-228600"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buNone/>
              <a:defRPr/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7084602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vmlDrawing" Target="../drawings/vmlDrawing1.vml"/><Relationship Id="rId26" Type="http://schemas.openxmlformats.org/officeDocument/2006/relationships/tags" Target="../tags/tag9.xml"/><Relationship Id="rId3" Type="http://schemas.openxmlformats.org/officeDocument/2006/relationships/slideLayout" Target="../slideLayouts/slideLayout3.xml"/><Relationship Id="rId21" Type="http://schemas.openxmlformats.org/officeDocument/2006/relationships/tags" Target="../tags/tag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5" Type="http://schemas.openxmlformats.org/officeDocument/2006/relationships/tags" Target="../tags/tag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ags" Target="../tags/tag3.xml"/><Relationship Id="rId29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ags" Target="../tags/tag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ags" Target="../tags/tag6.xml"/><Relationship Id="rId28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19" Type="http://schemas.openxmlformats.org/officeDocument/2006/relationships/tags" Target="../tags/tag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ags" Target="../tags/tag5.xml"/><Relationship Id="rId27" Type="http://schemas.openxmlformats.org/officeDocument/2006/relationships/oleObject" Target="../embeddings/oleObject1.bin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ags" Target="../tags/tag64.xml"/><Relationship Id="rId13" Type="http://schemas.openxmlformats.org/officeDocument/2006/relationships/tags" Target="../tags/tag69.xml"/><Relationship Id="rId18" Type="http://schemas.openxmlformats.org/officeDocument/2006/relationships/image" Target="../media/image13.png"/><Relationship Id="rId26" Type="http://schemas.openxmlformats.org/officeDocument/2006/relationships/image" Target="../media/image17.gif"/><Relationship Id="rId3" Type="http://schemas.openxmlformats.org/officeDocument/2006/relationships/theme" Target="../theme/theme2.xml"/><Relationship Id="rId21" Type="http://schemas.openxmlformats.org/officeDocument/2006/relationships/hyperlink" Target="http://www.twitter.com/capgemini" TargetMode="External"/><Relationship Id="rId7" Type="http://schemas.openxmlformats.org/officeDocument/2006/relationships/tags" Target="../tags/tag63.xml"/><Relationship Id="rId12" Type="http://schemas.openxmlformats.org/officeDocument/2006/relationships/tags" Target="../tags/tag68.xml"/><Relationship Id="rId17" Type="http://schemas.openxmlformats.org/officeDocument/2006/relationships/hyperlink" Target="http://www.facebook.com/Capgemini" TargetMode="External"/><Relationship Id="rId25" Type="http://schemas.openxmlformats.org/officeDocument/2006/relationships/hyperlink" Target="http://www.slideshare.net/capgemini" TargetMode="External"/><Relationship Id="rId2" Type="http://schemas.openxmlformats.org/officeDocument/2006/relationships/slideLayout" Target="../slideLayouts/slideLayout18.xml"/><Relationship Id="rId16" Type="http://schemas.openxmlformats.org/officeDocument/2006/relationships/hyperlink" Target="http://www.capgemini.com/" TargetMode="External"/><Relationship Id="rId20" Type="http://schemas.openxmlformats.org/officeDocument/2006/relationships/image" Target="../media/image14.png"/><Relationship Id="rId1" Type="http://schemas.openxmlformats.org/officeDocument/2006/relationships/slideLayout" Target="../slideLayouts/slideLayout17.xml"/><Relationship Id="rId6" Type="http://schemas.openxmlformats.org/officeDocument/2006/relationships/tags" Target="../tags/tag62.xml"/><Relationship Id="rId11" Type="http://schemas.openxmlformats.org/officeDocument/2006/relationships/tags" Target="../tags/tag67.xml"/><Relationship Id="rId24" Type="http://schemas.openxmlformats.org/officeDocument/2006/relationships/image" Target="../media/image16.png"/><Relationship Id="rId5" Type="http://schemas.openxmlformats.org/officeDocument/2006/relationships/tags" Target="../tags/tag61.xml"/><Relationship Id="rId15" Type="http://schemas.openxmlformats.org/officeDocument/2006/relationships/image" Target="../media/image1.emf"/><Relationship Id="rId23" Type="http://schemas.openxmlformats.org/officeDocument/2006/relationships/hyperlink" Target="http://www.youtube.com/capgemini" TargetMode="External"/><Relationship Id="rId28" Type="http://schemas.openxmlformats.org/officeDocument/2006/relationships/image" Target="../media/image19.png"/><Relationship Id="rId10" Type="http://schemas.openxmlformats.org/officeDocument/2006/relationships/tags" Target="../tags/tag66.xml"/><Relationship Id="rId19" Type="http://schemas.openxmlformats.org/officeDocument/2006/relationships/hyperlink" Target="http://www.linkedin.com/company/capgemini" TargetMode="External"/><Relationship Id="rId4" Type="http://schemas.openxmlformats.org/officeDocument/2006/relationships/vmlDrawing" Target="../drawings/vmlDrawing16.vml"/><Relationship Id="rId9" Type="http://schemas.openxmlformats.org/officeDocument/2006/relationships/tags" Target="../tags/tag65.xml"/><Relationship Id="rId14" Type="http://schemas.openxmlformats.org/officeDocument/2006/relationships/oleObject" Target="../embeddings/oleObject16.bin"/><Relationship Id="rId22" Type="http://schemas.openxmlformats.org/officeDocument/2006/relationships/image" Target="../media/image15.png"/><Relationship Id="rId27" Type="http://schemas.openxmlformats.org/officeDocument/2006/relationships/image" Target="../media/image18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emf"/><Relationship Id="rId3" Type="http://schemas.openxmlformats.org/officeDocument/2006/relationships/slideLayout" Target="../slideLayouts/slideLayout21.xml"/><Relationship Id="rId7" Type="http://schemas.openxmlformats.org/officeDocument/2006/relationships/oleObject" Target="../embeddings/oleObject19.bin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tags" Target="../tags/tag74.xml"/><Relationship Id="rId5" Type="http://schemas.openxmlformats.org/officeDocument/2006/relationships/vmlDrawing" Target="../drawings/vmlDrawing19.vml"/><Relationship Id="rId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/>
          <p:cNvGraphicFramePr>
            <a:graphicFrameLocks noChangeAspect="1"/>
          </p:cNvGraphicFramePr>
          <p:nvPr>
            <p:custDataLst>
              <p:tags r:id="rId19"/>
            </p:custDataLst>
          </p:nvPr>
        </p:nvGraphicFramePr>
        <p:xfrm>
          <a:off x="1" y="0"/>
          <a:ext cx="158750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5" name="think-cell Slide" r:id="rId27" imgW="360" imgH="360" progId="">
                  <p:embed/>
                </p:oleObj>
              </mc:Choice>
              <mc:Fallback>
                <p:oleObj name="think-cell Slide" r:id="rId27" imgW="360" imgH="360" progId="">
                  <p:embed/>
                  <p:pic>
                    <p:nvPicPr>
                      <p:cNvPr id="0" name="Picture 3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" y="0"/>
                        <a:ext cx="158750" cy="158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/>
          <p:cNvSpPr>
            <a:spLocks noGrp="1"/>
          </p:cNvSpPr>
          <p:nvPr>
            <p:ph type="title"/>
            <p:custDataLst>
              <p:tags r:id="rId20"/>
            </p:custDataLst>
          </p:nvPr>
        </p:nvSpPr>
        <p:spPr>
          <a:xfrm>
            <a:off x="1" y="0"/>
            <a:ext cx="9905999" cy="822959"/>
          </a:xfrm>
          <a:prstGeom prst="rect">
            <a:avLst/>
          </a:prstGeom>
        </p:spPr>
        <p:txBody>
          <a:bodyPr vert="horz" lIns="297529" tIns="33059" rIns="165294" bIns="33059" rtlCol="0" anchor="ctr">
            <a:noAutofit/>
          </a:bodyPr>
          <a:lstStyle/>
          <a:p>
            <a:r>
              <a:rPr lang="en-US" noProof="0" smtClean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21"/>
            </p:custDataLst>
          </p:nvPr>
        </p:nvSpPr>
        <p:spPr>
          <a:xfrm>
            <a:off x="327025" y="1282700"/>
            <a:ext cx="9256713" cy="495141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Text style level 2</a:t>
            </a:r>
          </a:p>
          <a:p>
            <a:pPr lvl="2"/>
            <a:r>
              <a:rPr lang="en-US" noProof="0" dirty="0" smtClean="0"/>
              <a:t>Text style level 3</a:t>
            </a:r>
          </a:p>
          <a:p>
            <a:pPr lvl="3"/>
            <a:r>
              <a:rPr lang="en-US" noProof="0" dirty="0" smtClean="0"/>
              <a:t>Text style level 4</a:t>
            </a:r>
          </a:p>
        </p:txBody>
      </p:sp>
      <p:cxnSp>
        <p:nvCxnSpPr>
          <p:cNvPr id="15" name="Straight Connector 5"/>
          <p:cNvCxnSpPr/>
          <p:nvPr>
            <p:custDataLst>
              <p:tags r:id="rId22"/>
            </p:custDataLst>
          </p:nvPr>
        </p:nvCxnSpPr>
        <p:spPr>
          <a:xfrm flipH="1">
            <a:off x="2" y="6362700"/>
            <a:ext cx="9905999" cy="0"/>
          </a:xfrm>
          <a:prstGeom prst="line">
            <a:avLst/>
          </a:prstGeom>
          <a:ln w="9525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1" name="Group 10"/>
          <p:cNvGrpSpPr/>
          <p:nvPr/>
        </p:nvGrpSpPr>
        <p:grpSpPr>
          <a:xfrm>
            <a:off x="6152147" y="6479189"/>
            <a:ext cx="3562281" cy="261509"/>
            <a:chOff x="6152147" y="6476773"/>
            <a:chExt cx="3562281" cy="261509"/>
          </a:xfrm>
        </p:grpSpPr>
        <p:sp>
          <p:nvSpPr>
            <p:cNvPr id="12" name="TextBox 10"/>
            <p:cNvSpPr txBox="1"/>
            <p:nvPr userDrawn="1">
              <p:custDataLst>
                <p:tags r:id="rId24"/>
              </p:custDataLst>
            </p:nvPr>
          </p:nvSpPr>
          <p:spPr>
            <a:xfrm>
              <a:off x="9603821" y="6630560"/>
              <a:ext cx="110607" cy="107722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fld id="{6A895693-0027-4F28-9367-92E39A51F51C}" type="slidenum">
                <a:rPr lang="en-US" sz="700" smtClean="0">
                  <a:solidFill>
                    <a:schemeClr val="tx2">
                      <a:lumMod val="75000"/>
                      <a:lumOff val="25000"/>
                    </a:schemeClr>
                  </a:solidFill>
                  <a:latin typeface="+mn-lt"/>
                </a:rPr>
                <a:pPr algn="ctr"/>
                <a:t>‹#›</a:t>
              </a:fld>
              <a:endParaRPr lang="en-US" sz="700" dirty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endParaRPr>
            </a:p>
          </p:txBody>
        </p:sp>
        <p:sp>
          <p:nvSpPr>
            <p:cNvPr id="13" name="Rectangle 12"/>
            <p:cNvSpPr>
              <a:spLocks noChangeArrowheads="1"/>
            </p:cNvSpPr>
            <p:nvPr userDrawn="1">
              <p:custDataLst>
                <p:tags r:id="rId25"/>
              </p:custDataLst>
            </p:nvPr>
          </p:nvSpPr>
          <p:spPr bwMode="auto">
            <a:xfrm>
              <a:off x="6152147" y="6630560"/>
              <a:ext cx="3342760" cy="107722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  <a:effectLst/>
          </p:spPr>
          <p:txBody>
            <a:bodyPr wrap="square" lIns="0" tIns="0" rIns="0" bIns="0" anchor="ctr" anchorCtr="0">
              <a:spAutoFit/>
            </a:bodyPr>
            <a:lstStyle/>
            <a:p>
              <a:pPr marL="0" marR="0" lvl="0" indent="0" algn="r" defTabSz="995445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en-US" sz="700" b="0" i="0" noProof="0" dirty="0" smtClean="0">
                  <a:solidFill>
                    <a:schemeClr val="tx2">
                      <a:lumMod val="75000"/>
                      <a:lumOff val="25000"/>
                    </a:schemeClr>
                  </a:solidFill>
                  <a:latin typeface="+mn-lt"/>
                  <a:cs typeface="Arial" pitchFamily="34" charset="0"/>
                </a:rPr>
                <a:t>Copyright © Capgemini 2015 –  All Rights Reserved</a:t>
              </a:r>
            </a:p>
          </p:txBody>
        </p:sp>
        <p:sp>
          <p:nvSpPr>
            <p:cNvPr id="16" name="Rectangle 15"/>
            <p:cNvSpPr/>
            <p:nvPr userDrawn="1">
              <p:custDataLst>
                <p:tags r:id="rId26"/>
              </p:custDataLst>
            </p:nvPr>
          </p:nvSpPr>
          <p:spPr>
            <a:xfrm>
              <a:off x="8533105" y="6476773"/>
              <a:ext cx="961802" cy="107722"/>
            </a:xfrm>
            <a:prstGeom prst="rect">
              <a:avLst/>
            </a:prstGeom>
          </p:spPr>
          <p:txBody>
            <a:bodyPr wrap="none" lIns="0" tIns="0" rIns="0" bIns="0" anchor="ctr" anchorCtr="0">
              <a:spAutoFit/>
            </a:bodyPr>
            <a:lstStyle/>
            <a:p>
              <a:pPr algn="r">
                <a:lnSpc>
                  <a:spcPct val="100000"/>
                </a:lnSpc>
                <a:spcBef>
                  <a:spcPts val="0"/>
                </a:spcBef>
              </a:pPr>
              <a:r>
                <a:rPr lang="en-US" sz="700" dirty="0" smtClean="0">
                  <a:solidFill>
                    <a:schemeClr val="tx1"/>
                  </a:solidFill>
                  <a:latin typeface="+mn-lt"/>
                </a:rPr>
                <a:t>Presentation Title | Date</a:t>
              </a:r>
              <a:endParaRPr lang="en-US" sz="700" dirty="0">
                <a:solidFill>
                  <a:schemeClr val="tx1"/>
                </a:solidFill>
                <a:latin typeface="+mn-lt"/>
              </a:endParaRPr>
            </a:p>
          </p:txBody>
        </p:sp>
      </p:grpSp>
      <p:sp>
        <p:nvSpPr>
          <p:cNvPr id="18" name="Freeform 4"/>
          <p:cNvSpPr>
            <a:spLocks/>
          </p:cNvSpPr>
          <p:nvPr>
            <p:custDataLst>
              <p:tags r:id="rId23"/>
            </p:custDataLst>
          </p:nvPr>
        </p:nvSpPr>
        <p:spPr bwMode="auto">
          <a:xfrm>
            <a:off x="2" y="515038"/>
            <a:ext cx="9905999" cy="728122"/>
          </a:xfrm>
          <a:custGeom>
            <a:avLst/>
            <a:gdLst/>
            <a:ahLst/>
            <a:cxnLst>
              <a:cxn ang="0">
                <a:pos x="2965" y="93"/>
              </a:cxn>
              <a:cxn ang="0">
                <a:pos x="303" y="93"/>
              </a:cxn>
              <a:cxn ang="0">
                <a:pos x="151" y="187"/>
              </a:cxn>
              <a:cxn ang="0">
                <a:pos x="0" y="93"/>
              </a:cxn>
              <a:cxn ang="0">
                <a:pos x="0" y="112"/>
              </a:cxn>
              <a:cxn ang="0">
                <a:pos x="151" y="205"/>
              </a:cxn>
              <a:cxn ang="0">
                <a:pos x="303" y="112"/>
              </a:cxn>
              <a:cxn ang="0">
                <a:pos x="2965" y="112"/>
              </a:cxn>
              <a:cxn ang="0">
                <a:pos x="3118" y="19"/>
              </a:cxn>
              <a:cxn ang="0">
                <a:pos x="3118" y="0"/>
              </a:cxn>
              <a:cxn ang="0">
                <a:pos x="2965" y="93"/>
              </a:cxn>
            </a:cxnLst>
            <a:rect l="0" t="0" r="r" b="b"/>
            <a:pathLst>
              <a:path w="3118" h="205">
                <a:moveTo>
                  <a:pt x="2965" y="93"/>
                </a:moveTo>
                <a:cubicBezTo>
                  <a:pt x="303" y="93"/>
                  <a:pt x="303" y="93"/>
                  <a:pt x="303" y="93"/>
                </a:cubicBezTo>
                <a:cubicBezTo>
                  <a:pt x="183" y="93"/>
                  <a:pt x="151" y="187"/>
                  <a:pt x="151" y="187"/>
                </a:cubicBezTo>
                <a:cubicBezTo>
                  <a:pt x="151" y="187"/>
                  <a:pt x="119" y="93"/>
                  <a:pt x="0" y="93"/>
                </a:cubicBezTo>
                <a:cubicBezTo>
                  <a:pt x="0" y="112"/>
                  <a:pt x="0" y="112"/>
                  <a:pt x="0" y="112"/>
                </a:cubicBezTo>
                <a:cubicBezTo>
                  <a:pt x="119" y="112"/>
                  <a:pt x="151" y="205"/>
                  <a:pt x="151" y="205"/>
                </a:cubicBezTo>
                <a:cubicBezTo>
                  <a:pt x="151" y="205"/>
                  <a:pt x="183" y="112"/>
                  <a:pt x="303" y="112"/>
                </a:cubicBezTo>
                <a:cubicBezTo>
                  <a:pt x="2965" y="112"/>
                  <a:pt x="2965" y="112"/>
                  <a:pt x="2965" y="112"/>
                </a:cubicBezTo>
                <a:cubicBezTo>
                  <a:pt x="3085" y="112"/>
                  <a:pt x="3118" y="19"/>
                  <a:pt x="3118" y="19"/>
                </a:cubicBezTo>
                <a:cubicBezTo>
                  <a:pt x="3118" y="0"/>
                  <a:pt x="3118" y="0"/>
                  <a:pt x="3118" y="0"/>
                </a:cubicBezTo>
                <a:cubicBezTo>
                  <a:pt x="3118" y="0"/>
                  <a:pt x="3085" y="93"/>
                  <a:pt x="2965" y="93"/>
                </a:cubicBezTo>
                <a:close/>
              </a:path>
            </a:pathLst>
          </a:custGeom>
          <a:solidFill>
            <a:schemeClr val="accent1"/>
          </a:solidFill>
          <a:ln w="9525">
            <a:noFill/>
            <a:round/>
            <a:headEnd/>
            <a:tailEnd/>
          </a:ln>
          <a:effectLst>
            <a:outerShdw blurRad="50800" dist="25400" dir="5400000" algn="t" rotWithShape="0">
              <a:prstClr val="black">
                <a:alpha val="31000"/>
              </a:prstClr>
            </a:outerShdw>
          </a:effectLst>
        </p:spPr>
        <p:txBody>
          <a:bodyPr vert="horz" wrap="square" lIns="99563" tIns="49782" rIns="99563" bIns="49782" numCol="1" anchor="t" anchorCtr="0" compatLnSpc="1">
            <a:prstTxWarp prst="textNoShape">
              <a:avLst/>
            </a:prstTxWarp>
          </a:bodyPr>
          <a:lstStyle/>
          <a:p>
            <a:endParaRPr lang="fr-FR" dirty="0">
              <a:solidFill>
                <a:schemeClr val="accent3"/>
              </a:solidFill>
            </a:endParaRPr>
          </a:p>
        </p:txBody>
      </p:sp>
      <p:pic>
        <p:nvPicPr>
          <p:cNvPr id="19" name="Picture 19" descr="D:\Users\bkp\My Work\TEMPLATES\LOGO Library\Capgemini_Logo_Set\Logo_Capgemini_RGB_eMedia.png"/>
          <p:cNvPicPr>
            <a:picLocks noChangeAspect="1" noChangeArrowheads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025" y="6463779"/>
            <a:ext cx="1261872" cy="292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928" r:id="rId1"/>
    <p:sldLayoutId id="2147483990" r:id="rId2"/>
    <p:sldLayoutId id="2147483992" r:id="rId3"/>
    <p:sldLayoutId id="2147483991" r:id="rId4"/>
    <p:sldLayoutId id="2147483993" r:id="rId5"/>
    <p:sldLayoutId id="2147483994" r:id="rId6"/>
    <p:sldLayoutId id="2147483995" r:id="rId7"/>
    <p:sldLayoutId id="2147483983" r:id="rId8"/>
    <p:sldLayoutId id="2147483989" r:id="rId9"/>
    <p:sldLayoutId id="2147483984" r:id="rId10"/>
    <p:sldLayoutId id="2147483985" r:id="rId11"/>
    <p:sldLayoutId id="2147483986" r:id="rId12"/>
    <p:sldLayoutId id="2147483964" r:id="rId13"/>
    <p:sldLayoutId id="2147483958" r:id="rId14"/>
    <p:sldLayoutId id="2147483996" r:id="rId15"/>
    <p:sldLayoutId id="2147483997" r:id="rId16"/>
  </p:sldLayoutIdLst>
  <p:timing>
    <p:tnLst>
      <p:par>
        <p:cTn id="1" dur="indefinite" restart="never" nodeType="tmRoot"/>
      </p:par>
    </p:tnLst>
  </p:timing>
  <p:txStyles>
    <p:titleStyle>
      <a:lvl1pPr algn="l" defTabSz="914342" rtl="0" eaLnBrk="1" latinLnBrk="0" hangingPunct="1">
        <a:lnSpc>
          <a:spcPct val="100000"/>
        </a:lnSpc>
        <a:spcBef>
          <a:spcPct val="0"/>
        </a:spcBef>
        <a:buNone/>
        <a:defRPr sz="2400" b="0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31775" indent="-231775" algn="l" defTabSz="914342" rtl="0" eaLnBrk="1" latinLnBrk="0" hangingPunct="1">
        <a:spcBef>
          <a:spcPts val="0"/>
        </a:spcBef>
        <a:spcAft>
          <a:spcPts val="600"/>
        </a:spcAft>
        <a:buClr>
          <a:schemeClr val="accent1"/>
        </a:buClr>
        <a:buFont typeface="Wingdings" pitchFamily="2" charset="2"/>
        <a:buChar char="§"/>
        <a:defRPr sz="2000" b="0" kern="1200">
          <a:solidFill>
            <a:schemeClr val="tx2"/>
          </a:solidFill>
          <a:latin typeface="+mn-lt"/>
          <a:ea typeface="+mn-ea"/>
          <a:cs typeface="+mn-cs"/>
        </a:defRPr>
      </a:lvl1pPr>
      <a:lvl2pPr marL="463550" indent="-231775" algn="l" defTabSz="914342" rtl="0" eaLnBrk="1" latinLnBrk="0" hangingPunct="1">
        <a:spcBef>
          <a:spcPts val="0"/>
        </a:spcBef>
        <a:spcAft>
          <a:spcPts val="600"/>
        </a:spcAft>
        <a:buClr>
          <a:schemeClr val="accent2"/>
        </a:buClr>
        <a:buFont typeface="Wingdings" pitchFamily="2" charset="2"/>
        <a:buChar char="§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682625" indent="-219075" algn="l" defTabSz="914342" rtl="0" eaLnBrk="1" latinLnBrk="0" hangingPunct="1">
        <a:spcBef>
          <a:spcPts val="0"/>
        </a:spcBef>
        <a:spcAft>
          <a:spcPts val="600"/>
        </a:spcAft>
        <a:buClr>
          <a:schemeClr val="accent3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914400" indent="-231775" algn="l" defTabSz="914342" rtl="0" eaLnBrk="1" latinLnBrk="0" hangingPunct="1">
        <a:spcBef>
          <a:spcPts val="0"/>
        </a:spcBef>
        <a:spcAft>
          <a:spcPts val="600"/>
        </a:spcAft>
        <a:buClr>
          <a:schemeClr val="accent4"/>
        </a:buClr>
        <a:buFont typeface="Arial" pitchFamily="34" charset="0"/>
        <a:buChar char="–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1609624" indent="-193663" algn="l" defTabSz="914342" rtl="0" eaLnBrk="1" latinLnBrk="0" hangingPunct="1">
        <a:spcBef>
          <a:spcPts val="0"/>
        </a:spcBef>
        <a:buClr>
          <a:srgbClr val="B1B1B1"/>
        </a:buClr>
        <a:buFont typeface="Arial" pitchFamily="34" charset="0"/>
        <a:buChar char="–"/>
        <a:defRPr sz="1700" kern="1200">
          <a:solidFill>
            <a:srgbClr val="494949"/>
          </a:solidFill>
          <a:latin typeface="+mn-lt"/>
          <a:ea typeface="+mn-ea"/>
          <a:cs typeface="+mn-cs"/>
        </a:defRPr>
      </a:lvl5pPr>
      <a:lvl6pPr marL="2514441" indent="-228586" algn="l" defTabSz="9143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12" indent="-228586" algn="l" defTabSz="9143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83" indent="-228586" algn="l" defTabSz="9143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54" indent="-228586" algn="l" defTabSz="9143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3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1" algn="l" defTabSz="9143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42" algn="l" defTabSz="9143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13" algn="l" defTabSz="9143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84" algn="l" defTabSz="9143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55" algn="l" defTabSz="9143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26" algn="l" defTabSz="9143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98" algn="l" defTabSz="9143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69" algn="l" defTabSz="9143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0" y="1730326"/>
            <a:ext cx="9906000" cy="5127674"/>
          </a:xfrm>
          <a:prstGeom prst="rect">
            <a:avLst/>
          </a:prstGeom>
          <a:gradFill>
            <a:gsLst>
              <a:gs pos="0">
                <a:schemeClr val="tx1"/>
              </a:gs>
              <a:gs pos="100000">
                <a:schemeClr val="accent1"/>
              </a:gs>
              <a:gs pos="100000">
                <a:schemeClr val="accent5"/>
              </a:gs>
            </a:gsLst>
            <a:lin ang="18900000" scaled="1"/>
          </a:gradFill>
          <a:ln w="12700" cmpd="sng" algn="ctr">
            <a:noFill/>
            <a:miter lim="800000"/>
            <a:headEnd/>
            <a:tailEnd/>
          </a:ln>
          <a:effectLst>
            <a:outerShdw blurRad="41275" dist="38100" dir="5400000" algn="t" rotWithShape="0">
              <a:schemeClr val="bg1">
                <a:lumMod val="65000"/>
                <a:alpha val="25000"/>
              </a:schemeClr>
            </a:outerShdw>
          </a:effectLst>
        </p:spPr>
        <p:txBody>
          <a:bodyPr wrap="square" lIns="33059" tIns="42976" rIns="33059" bIns="42976" rtlCol="0" anchor="ctr"/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</a:pPr>
            <a:endParaRPr lang="en-US" sz="100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6" name="Rectangle 7"/>
          <p:cNvSpPr/>
          <p:nvPr>
            <p:custDataLst>
              <p:tags r:id="rId5"/>
            </p:custDataLst>
          </p:nvPr>
        </p:nvSpPr>
        <p:spPr bwMode="auto">
          <a:xfrm>
            <a:off x="-2052" y="0"/>
            <a:ext cx="9908534" cy="3147065"/>
          </a:xfrm>
          <a:custGeom>
            <a:avLst/>
            <a:gdLst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0 w 10685085"/>
              <a:gd name="connsiteY3" fmla="*/ 684481 h 684481"/>
              <a:gd name="connsiteX4" fmla="*/ 0 w 10685085"/>
              <a:gd name="connsiteY4" fmla="*/ 0 h 684481"/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525849 w 10685085"/>
              <a:gd name="connsiteY3" fmla="*/ 678410 h 684481"/>
              <a:gd name="connsiteX4" fmla="*/ 0 w 10685085"/>
              <a:gd name="connsiteY4" fmla="*/ 684481 h 684481"/>
              <a:gd name="connsiteX5" fmla="*/ 0 w 10685085"/>
              <a:gd name="connsiteY5" fmla="*/ 0 h 684481"/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1063736 w 10685085"/>
              <a:gd name="connsiteY3" fmla="*/ 670939 h 684481"/>
              <a:gd name="connsiteX4" fmla="*/ 525849 w 10685085"/>
              <a:gd name="connsiteY4" fmla="*/ 678410 h 684481"/>
              <a:gd name="connsiteX5" fmla="*/ 0 w 10685085"/>
              <a:gd name="connsiteY5" fmla="*/ 684481 h 684481"/>
              <a:gd name="connsiteX6" fmla="*/ 0 w 10685085"/>
              <a:gd name="connsiteY6" fmla="*/ 0 h 684481"/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1063736 w 10685085"/>
              <a:gd name="connsiteY3" fmla="*/ 670939 h 684481"/>
              <a:gd name="connsiteX4" fmla="*/ 525849 w 10685085"/>
              <a:gd name="connsiteY4" fmla="*/ 678410 h 684481"/>
              <a:gd name="connsiteX5" fmla="*/ 0 w 10685085"/>
              <a:gd name="connsiteY5" fmla="*/ 684481 h 684481"/>
              <a:gd name="connsiteX6" fmla="*/ 0 w 10685085"/>
              <a:gd name="connsiteY6" fmla="*/ 0 h 684481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157465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157465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157465 w 10685085"/>
              <a:gd name="connsiteY4" fmla="*/ 670939 h 1022049"/>
              <a:gd name="connsiteX5" fmla="*/ 533320 w 10685085"/>
              <a:gd name="connsiteY5" fmla="*/ 1022049 h 1022049"/>
              <a:gd name="connsiteX6" fmla="*/ 23183 w 10685085"/>
              <a:gd name="connsiteY6" fmla="*/ 684481 h 1022049"/>
              <a:gd name="connsiteX7" fmla="*/ 0 w 10685085"/>
              <a:gd name="connsiteY7" fmla="*/ 0 h 1022049"/>
              <a:gd name="connsiteX0" fmla="*/ 0 w 10673494"/>
              <a:gd name="connsiteY0" fmla="*/ 5825 h 1022049"/>
              <a:gd name="connsiteX1" fmla="*/ 10673494 w 10673494"/>
              <a:gd name="connsiteY1" fmla="*/ 0 h 1022049"/>
              <a:gd name="connsiteX2" fmla="*/ 10673494 w 10673494"/>
              <a:gd name="connsiteY2" fmla="*/ 303491 h 1022049"/>
              <a:gd name="connsiteX3" fmla="*/ 10211167 w 10673494"/>
              <a:gd name="connsiteY3" fmla="*/ 678410 h 1022049"/>
              <a:gd name="connsiteX4" fmla="*/ 1145874 w 10673494"/>
              <a:gd name="connsiteY4" fmla="*/ 670939 h 1022049"/>
              <a:gd name="connsiteX5" fmla="*/ 521729 w 10673494"/>
              <a:gd name="connsiteY5" fmla="*/ 1022049 h 1022049"/>
              <a:gd name="connsiteX6" fmla="*/ 11592 w 10673494"/>
              <a:gd name="connsiteY6" fmla="*/ 684481 h 1022049"/>
              <a:gd name="connsiteX7" fmla="*/ 0 w 10673494"/>
              <a:gd name="connsiteY7" fmla="*/ 5825 h 1022049"/>
              <a:gd name="connsiteX0" fmla="*/ 0 w 10673494"/>
              <a:gd name="connsiteY0" fmla="*/ 0 h 1045351"/>
              <a:gd name="connsiteX1" fmla="*/ 10673494 w 10673494"/>
              <a:gd name="connsiteY1" fmla="*/ 23302 h 1045351"/>
              <a:gd name="connsiteX2" fmla="*/ 10673494 w 10673494"/>
              <a:gd name="connsiteY2" fmla="*/ 326793 h 1045351"/>
              <a:gd name="connsiteX3" fmla="*/ 10211167 w 10673494"/>
              <a:gd name="connsiteY3" fmla="*/ 701712 h 1045351"/>
              <a:gd name="connsiteX4" fmla="*/ 1145874 w 10673494"/>
              <a:gd name="connsiteY4" fmla="*/ 694241 h 1045351"/>
              <a:gd name="connsiteX5" fmla="*/ 521729 w 10673494"/>
              <a:gd name="connsiteY5" fmla="*/ 1045351 h 1045351"/>
              <a:gd name="connsiteX6" fmla="*/ 11592 w 10673494"/>
              <a:gd name="connsiteY6" fmla="*/ 707783 h 1045351"/>
              <a:gd name="connsiteX7" fmla="*/ 0 w 10673494"/>
              <a:gd name="connsiteY7" fmla="*/ 0 h 1045351"/>
              <a:gd name="connsiteX0" fmla="*/ 0 w 10667698"/>
              <a:gd name="connsiteY0" fmla="*/ 0 h 1027875"/>
              <a:gd name="connsiteX1" fmla="*/ 10667698 w 10667698"/>
              <a:gd name="connsiteY1" fmla="*/ 5826 h 1027875"/>
              <a:gd name="connsiteX2" fmla="*/ 10667698 w 10667698"/>
              <a:gd name="connsiteY2" fmla="*/ 309317 h 1027875"/>
              <a:gd name="connsiteX3" fmla="*/ 10205371 w 10667698"/>
              <a:gd name="connsiteY3" fmla="*/ 684236 h 1027875"/>
              <a:gd name="connsiteX4" fmla="*/ 1140078 w 10667698"/>
              <a:gd name="connsiteY4" fmla="*/ 676765 h 1027875"/>
              <a:gd name="connsiteX5" fmla="*/ 515933 w 10667698"/>
              <a:gd name="connsiteY5" fmla="*/ 1027875 h 1027875"/>
              <a:gd name="connsiteX6" fmla="*/ 5796 w 10667698"/>
              <a:gd name="connsiteY6" fmla="*/ 690307 h 1027875"/>
              <a:gd name="connsiteX7" fmla="*/ 0 w 10667698"/>
              <a:gd name="connsiteY7" fmla="*/ 0 h 1027875"/>
              <a:gd name="connsiteX0" fmla="*/ 5796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4282 w 10661902"/>
              <a:gd name="connsiteY4" fmla="*/ 676765 h 1027875"/>
              <a:gd name="connsiteX5" fmla="*/ 510137 w 10661902"/>
              <a:gd name="connsiteY5" fmla="*/ 1027875 h 1027875"/>
              <a:gd name="connsiteX6" fmla="*/ 0 w 10661902"/>
              <a:gd name="connsiteY6" fmla="*/ 690307 h 1027875"/>
              <a:gd name="connsiteX7" fmla="*/ 5796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4282 w 10661902"/>
              <a:gd name="connsiteY4" fmla="*/ 676765 h 1027875"/>
              <a:gd name="connsiteX5" fmla="*/ 510137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4282 w 10661902"/>
              <a:gd name="connsiteY4" fmla="*/ 676765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7441 w 10661902"/>
              <a:gd name="connsiteY4" fmla="*/ 689465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3758 w 10661902"/>
              <a:gd name="connsiteY4" fmla="*/ 62914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0 w 10661901"/>
              <a:gd name="connsiteY0" fmla="*/ 0 h 1027875"/>
              <a:gd name="connsiteX1" fmla="*/ 10661901 w 10661901"/>
              <a:gd name="connsiteY1" fmla="*/ 5826 h 1027875"/>
              <a:gd name="connsiteX2" fmla="*/ 10661901 w 10661901"/>
              <a:gd name="connsiteY2" fmla="*/ 309317 h 1027875"/>
              <a:gd name="connsiteX3" fmla="*/ 10199574 w 10661901"/>
              <a:gd name="connsiteY3" fmla="*/ 684236 h 1027875"/>
              <a:gd name="connsiteX4" fmla="*/ 1140598 w 10661901"/>
              <a:gd name="connsiteY4" fmla="*/ 686290 h 1027875"/>
              <a:gd name="connsiteX5" fmla="*/ 560675 w 10661901"/>
              <a:gd name="connsiteY5" fmla="*/ 1027875 h 1027875"/>
              <a:gd name="connsiteX6" fmla="*/ 3158 w 10661901"/>
              <a:gd name="connsiteY6" fmla="*/ 674432 h 1027875"/>
              <a:gd name="connsiteX7" fmla="*/ 0 w 10661901"/>
              <a:gd name="connsiteY7" fmla="*/ 0 h 1027875"/>
              <a:gd name="connsiteX0" fmla="*/ 0 w 10661901"/>
              <a:gd name="connsiteY0" fmla="*/ 0 h 1027875"/>
              <a:gd name="connsiteX1" fmla="*/ 10661901 w 10661901"/>
              <a:gd name="connsiteY1" fmla="*/ 5826 h 1027875"/>
              <a:gd name="connsiteX2" fmla="*/ 10661901 w 10661901"/>
              <a:gd name="connsiteY2" fmla="*/ 309317 h 1027875"/>
              <a:gd name="connsiteX3" fmla="*/ 10199574 w 10661901"/>
              <a:gd name="connsiteY3" fmla="*/ 684236 h 1027875"/>
              <a:gd name="connsiteX4" fmla="*/ 1140598 w 10661901"/>
              <a:gd name="connsiteY4" fmla="*/ 686290 h 1027875"/>
              <a:gd name="connsiteX5" fmla="*/ 560675 w 10661901"/>
              <a:gd name="connsiteY5" fmla="*/ 1027875 h 1027875"/>
              <a:gd name="connsiteX6" fmla="*/ 3158 w 10661901"/>
              <a:gd name="connsiteY6" fmla="*/ 683957 h 1027875"/>
              <a:gd name="connsiteX7" fmla="*/ 0 w 10661901"/>
              <a:gd name="connsiteY7" fmla="*/ 0 h 1027875"/>
              <a:gd name="connsiteX0" fmla="*/ 0 w 10710088"/>
              <a:gd name="connsiteY0" fmla="*/ 0 h 1027875"/>
              <a:gd name="connsiteX1" fmla="*/ 10661901 w 10710088"/>
              <a:gd name="connsiteY1" fmla="*/ 5826 h 1027875"/>
              <a:gd name="connsiteX2" fmla="*/ 10661901 w 10710088"/>
              <a:gd name="connsiteY2" fmla="*/ 309317 h 1027875"/>
              <a:gd name="connsiteX3" fmla="*/ 10668871 w 10710088"/>
              <a:gd name="connsiteY3" fmla="*/ 684236 h 1027875"/>
              <a:gd name="connsiteX4" fmla="*/ 1140598 w 10710088"/>
              <a:gd name="connsiteY4" fmla="*/ 686290 h 1027875"/>
              <a:gd name="connsiteX5" fmla="*/ 560675 w 10710088"/>
              <a:gd name="connsiteY5" fmla="*/ 1027875 h 1027875"/>
              <a:gd name="connsiteX6" fmla="*/ 3158 w 10710088"/>
              <a:gd name="connsiteY6" fmla="*/ 683957 h 1027875"/>
              <a:gd name="connsiteX7" fmla="*/ 0 w 10710088"/>
              <a:gd name="connsiteY7" fmla="*/ 0 h 1027875"/>
              <a:gd name="connsiteX0" fmla="*/ 0 w 10668871"/>
              <a:gd name="connsiteY0" fmla="*/ 0 h 1027875"/>
              <a:gd name="connsiteX1" fmla="*/ 10661901 w 10668871"/>
              <a:gd name="connsiteY1" fmla="*/ 5826 h 1027875"/>
              <a:gd name="connsiteX2" fmla="*/ 10668871 w 10668871"/>
              <a:gd name="connsiteY2" fmla="*/ 684236 h 1027875"/>
              <a:gd name="connsiteX3" fmla="*/ 1140598 w 10668871"/>
              <a:gd name="connsiteY3" fmla="*/ 686290 h 1027875"/>
              <a:gd name="connsiteX4" fmla="*/ 560675 w 10668871"/>
              <a:gd name="connsiteY4" fmla="*/ 1027875 h 1027875"/>
              <a:gd name="connsiteX5" fmla="*/ 3158 w 10668871"/>
              <a:gd name="connsiteY5" fmla="*/ 683957 h 1027875"/>
              <a:gd name="connsiteX6" fmla="*/ 0 w 10668871"/>
              <a:gd name="connsiteY6" fmla="*/ 0 h 1027875"/>
              <a:gd name="connsiteX0" fmla="*/ 0 w 10662015"/>
              <a:gd name="connsiteY0" fmla="*/ 0 h 1027875"/>
              <a:gd name="connsiteX1" fmla="*/ 10661901 w 10662015"/>
              <a:gd name="connsiteY1" fmla="*/ 5826 h 1027875"/>
              <a:gd name="connsiteX2" fmla="*/ 10632772 w 10662015"/>
              <a:gd name="connsiteY2" fmla="*/ 684236 h 1027875"/>
              <a:gd name="connsiteX3" fmla="*/ 1140598 w 10662015"/>
              <a:gd name="connsiteY3" fmla="*/ 686290 h 1027875"/>
              <a:gd name="connsiteX4" fmla="*/ 560675 w 10662015"/>
              <a:gd name="connsiteY4" fmla="*/ 1027875 h 1027875"/>
              <a:gd name="connsiteX5" fmla="*/ 3158 w 10662015"/>
              <a:gd name="connsiteY5" fmla="*/ 683957 h 1027875"/>
              <a:gd name="connsiteX6" fmla="*/ 0 w 10662015"/>
              <a:gd name="connsiteY6" fmla="*/ 0 h 1027875"/>
              <a:gd name="connsiteX0" fmla="*/ 0 w 10632772"/>
              <a:gd name="connsiteY0" fmla="*/ 0 h 1027875"/>
              <a:gd name="connsiteX1" fmla="*/ 10616776 w 10632772"/>
              <a:gd name="connsiteY1" fmla="*/ 559150 h 1027875"/>
              <a:gd name="connsiteX2" fmla="*/ 10632772 w 10632772"/>
              <a:gd name="connsiteY2" fmla="*/ 684236 h 1027875"/>
              <a:gd name="connsiteX3" fmla="*/ 1140598 w 10632772"/>
              <a:gd name="connsiteY3" fmla="*/ 686290 h 1027875"/>
              <a:gd name="connsiteX4" fmla="*/ 560675 w 10632772"/>
              <a:gd name="connsiteY4" fmla="*/ 1027875 h 1027875"/>
              <a:gd name="connsiteX5" fmla="*/ 3158 w 10632772"/>
              <a:gd name="connsiteY5" fmla="*/ 683957 h 1027875"/>
              <a:gd name="connsiteX6" fmla="*/ 0 w 10632772"/>
              <a:gd name="connsiteY6" fmla="*/ 0 h 1027875"/>
              <a:gd name="connsiteX0" fmla="*/ 5867 w 10629614"/>
              <a:gd name="connsiteY0" fmla="*/ 12316 h 468725"/>
              <a:gd name="connsiteX1" fmla="*/ 10613618 w 10629614"/>
              <a:gd name="connsiteY1" fmla="*/ 0 h 468725"/>
              <a:gd name="connsiteX2" fmla="*/ 10629614 w 10629614"/>
              <a:gd name="connsiteY2" fmla="*/ 125086 h 468725"/>
              <a:gd name="connsiteX3" fmla="*/ 1137440 w 10629614"/>
              <a:gd name="connsiteY3" fmla="*/ 127140 h 468725"/>
              <a:gd name="connsiteX4" fmla="*/ 557517 w 10629614"/>
              <a:gd name="connsiteY4" fmla="*/ 468725 h 468725"/>
              <a:gd name="connsiteX5" fmla="*/ 0 w 10629614"/>
              <a:gd name="connsiteY5" fmla="*/ 124807 h 468725"/>
              <a:gd name="connsiteX6" fmla="*/ 5867 w 10629614"/>
              <a:gd name="connsiteY6" fmla="*/ 12316 h 468725"/>
              <a:gd name="connsiteX0" fmla="*/ 0 w 10636382"/>
              <a:gd name="connsiteY0" fmla="*/ 12316 h 468725"/>
              <a:gd name="connsiteX1" fmla="*/ 10620386 w 10636382"/>
              <a:gd name="connsiteY1" fmla="*/ 0 h 468725"/>
              <a:gd name="connsiteX2" fmla="*/ 10636382 w 10636382"/>
              <a:gd name="connsiteY2" fmla="*/ 125086 h 468725"/>
              <a:gd name="connsiteX3" fmla="*/ 1144208 w 10636382"/>
              <a:gd name="connsiteY3" fmla="*/ 127140 h 468725"/>
              <a:gd name="connsiteX4" fmla="*/ 564285 w 10636382"/>
              <a:gd name="connsiteY4" fmla="*/ 468725 h 468725"/>
              <a:gd name="connsiteX5" fmla="*/ 6768 w 10636382"/>
              <a:gd name="connsiteY5" fmla="*/ 124807 h 468725"/>
              <a:gd name="connsiteX6" fmla="*/ 0 w 10636382"/>
              <a:gd name="connsiteY6" fmla="*/ 12316 h 468725"/>
              <a:gd name="connsiteX0" fmla="*/ 239608 w 10629614"/>
              <a:gd name="connsiteY0" fmla="*/ 21841 h 468725"/>
              <a:gd name="connsiteX1" fmla="*/ 10613618 w 10629614"/>
              <a:gd name="connsiteY1" fmla="*/ 0 h 468725"/>
              <a:gd name="connsiteX2" fmla="*/ 10629614 w 10629614"/>
              <a:gd name="connsiteY2" fmla="*/ 125086 h 468725"/>
              <a:gd name="connsiteX3" fmla="*/ 1137440 w 10629614"/>
              <a:gd name="connsiteY3" fmla="*/ 127140 h 468725"/>
              <a:gd name="connsiteX4" fmla="*/ 557517 w 10629614"/>
              <a:gd name="connsiteY4" fmla="*/ 468725 h 468725"/>
              <a:gd name="connsiteX5" fmla="*/ 0 w 10629614"/>
              <a:gd name="connsiteY5" fmla="*/ 124807 h 468725"/>
              <a:gd name="connsiteX6" fmla="*/ 239608 w 10629614"/>
              <a:gd name="connsiteY6" fmla="*/ 21841 h 468725"/>
              <a:gd name="connsiteX0" fmla="*/ 239608 w 10629614"/>
              <a:gd name="connsiteY0" fmla="*/ 21841 h 468725"/>
              <a:gd name="connsiteX1" fmla="*/ 10613618 w 10629614"/>
              <a:gd name="connsiteY1" fmla="*/ 0 h 468725"/>
              <a:gd name="connsiteX2" fmla="*/ 10629614 w 10629614"/>
              <a:gd name="connsiteY2" fmla="*/ 125086 h 468725"/>
              <a:gd name="connsiteX3" fmla="*/ 1137440 w 10629614"/>
              <a:gd name="connsiteY3" fmla="*/ 127140 h 468725"/>
              <a:gd name="connsiteX4" fmla="*/ 557517 w 10629614"/>
              <a:gd name="connsiteY4" fmla="*/ 468725 h 468725"/>
              <a:gd name="connsiteX5" fmla="*/ 0 w 10629614"/>
              <a:gd name="connsiteY5" fmla="*/ 124807 h 468725"/>
              <a:gd name="connsiteX6" fmla="*/ 239608 w 10629614"/>
              <a:gd name="connsiteY6" fmla="*/ 21841 h 468725"/>
              <a:gd name="connsiteX0" fmla="*/ 0 w 10630065"/>
              <a:gd name="connsiteY0" fmla="*/ 2791 h 468725"/>
              <a:gd name="connsiteX1" fmla="*/ 10614069 w 10630065"/>
              <a:gd name="connsiteY1" fmla="*/ 0 h 468725"/>
              <a:gd name="connsiteX2" fmla="*/ 10630065 w 10630065"/>
              <a:gd name="connsiteY2" fmla="*/ 125086 h 468725"/>
              <a:gd name="connsiteX3" fmla="*/ 1137891 w 10630065"/>
              <a:gd name="connsiteY3" fmla="*/ 127140 h 468725"/>
              <a:gd name="connsiteX4" fmla="*/ 557968 w 10630065"/>
              <a:gd name="connsiteY4" fmla="*/ 468725 h 468725"/>
              <a:gd name="connsiteX5" fmla="*/ 451 w 10630065"/>
              <a:gd name="connsiteY5" fmla="*/ 124807 h 468725"/>
              <a:gd name="connsiteX6" fmla="*/ 0 w 10630065"/>
              <a:gd name="connsiteY6" fmla="*/ 2791 h 468725"/>
              <a:gd name="connsiteX0" fmla="*/ 0 w 10630065"/>
              <a:gd name="connsiteY0" fmla="*/ 2791 h 468725"/>
              <a:gd name="connsiteX1" fmla="*/ 10614069 w 10630065"/>
              <a:gd name="connsiteY1" fmla="*/ 0 h 468725"/>
              <a:gd name="connsiteX2" fmla="*/ 10630065 w 10630065"/>
              <a:gd name="connsiteY2" fmla="*/ 125086 h 468725"/>
              <a:gd name="connsiteX3" fmla="*/ 1137891 w 10630065"/>
              <a:gd name="connsiteY3" fmla="*/ 127140 h 468725"/>
              <a:gd name="connsiteX4" fmla="*/ 557968 w 10630065"/>
              <a:gd name="connsiteY4" fmla="*/ 468725 h 468725"/>
              <a:gd name="connsiteX5" fmla="*/ 451 w 10630065"/>
              <a:gd name="connsiteY5" fmla="*/ 124807 h 468725"/>
              <a:gd name="connsiteX6" fmla="*/ 0 w 10630065"/>
              <a:gd name="connsiteY6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451 w 10630556"/>
              <a:gd name="connsiteY5" fmla="*/ 124807 h 468725"/>
              <a:gd name="connsiteX6" fmla="*/ 0 w 10630556"/>
              <a:gd name="connsiteY6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75946 w 10630556"/>
              <a:gd name="connsiteY5" fmla="*/ 125867 h 468725"/>
              <a:gd name="connsiteX6" fmla="*/ 451 w 10630556"/>
              <a:gd name="connsiteY6" fmla="*/ 124807 h 468725"/>
              <a:gd name="connsiteX7" fmla="*/ 0 w 10630556"/>
              <a:gd name="connsiteY7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75946 w 10630556"/>
              <a:gd name="connsiteY5" fmla="*/ 125867 h 468725"/>
              <a:gd name="connsiteX6" fmla="*/ 451 w 10630556"/>
              <a:gd name="connsiteY6" fmla="*/ 124807 h 468725"/>
              <a:gd name="connsiteX7" fmla="*/ 0 w 10630556"/>
              <a:gd name="connsiteY7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75946 w 10630556"/>
              <a:gd name="connsiteY5" fmla="*/ 125867 h 468725"/>
              <a:gd name="connsiteX6" fmla="*/ 451 w 10630556"/>
              <a:gd name="connsiteY6" fmla="*/ 124807 h 468725"/>
              <a:gd name="connsiteX7" fmla="*/ 0 w 10630556"/>
              <a:gd name="connsiteY7" fmla="*/ 2791 h 468725"/>
              <a:gd name="connsiteX0" fmla="*/ 782750 w 11413306"/>
              <a:gd name="connsiteY0" fmla="*/ 2791 h 468725"/>
              <a:gd name="connsiteX1" fmla="*/ 11412612 w 11413306"/>
              <a:gd name="connsiteY1" fmla="*/ 0 h 468725"/>
              <a:gd name="connsiteX2" fmla="*/ 11412815 w 11413306"/>
              <a:gd name="connsiteY2" fmla="*/ 125086 h 468725"/>
              <a:gd name="connsiteX3" fmla="*/ 1920641 w 11413306"/>
              <a:gd name="connsiteY3" fmla="*/ 127140 h 468725"/>
              <a:gd name="connsiteX4" fmla="*/ 1340718 w 11413306"/>
              <a:gd name="connsiteY4" fmla="*/ 468725 h 468725"/>
              <a:gd name="connsiteX5" fmla="*/ 858696 w 11413306"/>
              <a:gd name="connsiteY5" fmla="*/ 125867 h 468725"/>
              <a:gd name="connsiteX6" fmla="*/ 782750 w 11413306"/>
              <a:gd name="connsiteY6" fmla="*/ 2791 h 468725"/>
              <a:gd name="connsiteX0" fmla="*/ 802813 w 11357561"/>
              <a:gd name="connsiteY0" fmla="*/ 2791 h 468725"/>
              <a:gd name="connsiteX1" fmla="*/ 11356867 w 11357561"/>
              <a:gd name="connsiteY1" fmla="*/ 0 h 468725"/>
              <a:gd name="connsiteX2" fmla="*/ 11357070 w 11357561"/>
              <a:gd name="connsiteY2" fmla="*/ 125086 h 468725"/>
              <a:gd name="connsiteX3" fmla="*/ 1864896 w 11357561"/>
              <a:gd name="connsiteY3" fmla="*/ 127140 h 468725"/>
              <a:gd name="connsiteX4" fmla="*/ 1284973 w 11357561"/>
              <a:gd name="connsiteY4" fmla="*/ 468725 h 468725"/>
              <a:gd name="connsiteX5" fmla="*/ 802951 w 11357561"/>
              <a:gd name="connsiteY5" fmla="*/ 125867 h 468725"/>
              <a:gd name="connsiteX6" fmla="*/ 802813 w 11357561"/>
              <a:gd name="connsiteY6" fmla="*/ 2791 h 468725"/>
              <a:gd name="connsiteX0" fmla="*/ 341552 w 10896300"/>
              <a:gd name="connsiteY0" fmla="*/ 2791 h 468725"/>
              <a:gd name="connsiteX1" fmla="*/ 10895606 w 10896300"/>
              <a:gd name="connsiteY1" fmla="*/ 0 h 468725"/>
              <a:gd name="connsiteX2" fmla="*/ 10895809 w 10896300"/>
              <a:gd name="connsiteY2" fmla="*/ 125086 h 468725"/>
              <a:gd name="connsiteX3" fmla="*/ 1403635 w 10896300"/>
              <a:gd name="connsiteY3" fmla="*/ 127140 h 468725"/>
              <a:gd name="connsiteX4" fmla="*/ 823712 w 10896300"/>
              <a:gd name="connsiteY4" fmla="*/ 468725 h 468725"/>
              <a:gd name="connsiteX5" fmla="*/ 341690 w 10896300"/>
              <a:gd name="connsiteY5" fmla="*/ 125867 h 468725"/>
              <a:gd name="connsiteX6" fmla="*/ 341552 w 10896300"/>
              <a:gd name="connsiteY6" fmla="*/ 2791 h 468725"/>
              <a:gd name="connsiteX0" fmla="*/ 41143 w 10595891"/>
              <a:gd name="connsiteY0" fmla="*/ 2791 h 468725"/>
              <a:gd name="connsiteX1" fmla="*/ 10595197 w 10595891"/>
              <a:gd name="connsiteY1" fmla="*/ 0 h 468725"/>
              <a:gd name="connsiteX2" fmla="*/ 10595400 w 10595891"/>
              <a:gd name="connsiteY2" fmla="*/ 125086 h 468725"/>
              <a:gd name="connsiteX3" fmla="*/ 1103226 w 10595891"/>
              <a:gd name="connsiteY3" fmla="*/ 127140 h 468725"/>
              <a:gd name="connsiteX4" fmla="*/ 523303 w 10595891"/>
              <a:gd name="connsiteY4" fmla="*/ 468725 h 468725"/>
              <a:gd name="connsiteX5" fmla="*/ 41281 w 10595891"/>
              <a:gd name="connsiteY5" fmla="*/ 125867 h 468725"/>
              <a:gd name="connsiteX6" fmla="*/ 41143 w 1059589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2791 h 468725"/>
              <a:gd name="connsiteX0" fmla="*/ 433 w 10555181"/>
              <a:gd name="connsiteY0" fmla="*/ 44066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44066 h 468725"/>
              <a:gd name="connsiteX0" fmla="*/ 433 w 10554690"/>
              <a:gd name="connsiteY0" fmla="*/ 5966 h 430625"/>
              <a:gd name="connsiteX1" fmla="*/ 10551351 w 10554690"/>
              <a:gd name="connsiteY1" fmla="*/ 0 h 430625"/>
              <a:gd name="connsiteX2" fmla="*/ 10554690 w 10554690"/>
              <a:gd name="connsiteY2" fmla="*/ 86986 h 430625"/>
              <a:gd name="connsiteX3" fmla="*/ 1062516 w 10554690"/>
              <a:gd name="connsiteY3" fmla="*/ 89040 h 430625"/>
              <a:gd name="connsiteX4" fmla="*/ 482593 w 10554690"/>
              <a:gd name="connsiteY4" fmla="*/ 430625 h 430625"/>
              <a:gd name="connsiteX5" fmla="*/ 571 w 10554690"/>
              <a:gd name="connsiteY5" fmla="*/ 101571 h 430625"/>
              <a:gd name="connsiteX6" fmla="*/ 433 w 10554690"/>
              <a:gd name="connsiteY6" fmla="*/ 5966 h 430625"/>
              <a:gd name="connsiteX0" fmla="*/ 433 w 10554690"/>
              <a:gd name="connsiteY0" fmla="*/ 5966 h 427450"/>
              <a:gd name="connsiteX1" fmla="*/ 10551351 w 10554690"/>
              <a:gd name="connsiteY1" fmla="*/ 0 h 427450"/>
              <a:gd name="connsiteX2" fmla="*/ 10554690 w 10554690"/>
              <a:gd name="connsiteY2" fmla="*/ 86986 h 427450"/>
              <a:gd name="connsiteX3" fmla="*/ 1062516 w 10554690"/>
              <a:gd name="connsiteY3" fmla="*/ 89040 h 427450"/>
              <a:gd name="connsiteX4" fmla="*/ 482593 w 10554690"/>
              <a:gd name="connsiteY4" fmla="*/ 427450 h 427450"/>
              <a:gd name="connsiteX5" fmla="*/ 571 w 10554690"/>
              <a:gd name="connsiteY5" fmla="*/ 101571 h 427450"/>
              <a:gd name="connsiteX6" fmla="*/ 433 w 10554690"/>
              <a:gd name="connsiteY6" fmla="*/ 5966 h 427450"/>
              <a:gd name="connsiteX0" fmla="*/ 433 w 10554690"/>
              <a:gd name="connsiteY0" fmla="*/ 5966 h 427450"/>
              <a:gd name="connsiteX1" fmla="*/ 10551351 w 10554690"/>
              <a:gd name="connsiteY1" fmla="*/ 0 h 427450"/>
              <a:gd name="connsiteX2" fmla="*/ 10554690 w 10554690"/>
              <a:gd name="connsiteY2" fmla="*/ 86986 h 427450"/>
              <a:gd name="connsiteX3" fmla="*/ 10274940 w 10554690"/>
              <a:gd name="connsiteY3" fmla="*/ 87717 h 427450"/>
              <a:gd name="connsiteX4" fmla="*/ 1062516 w 10554690"/>
              <a:gd name="connsiteY4" fmla="*/ 89040 h 427450"/>
              <a:gd name="connsiteX5" fmla="*/ 482593 w 10554690"/>
              <a:gd name="connsiteY5" fmla="*/ 427450 h 427450"/>
              <a:gd name="connsiteX6" fmla="*/ 571 w 10554690"/>
              <a:gd name="connsiteY6" fmla="*/ 101571 h 427450"/>
              <a:gd name="connsiteX7" fmla="*/ 433 w 10554690"/>
              <a:gd name="connsiteY7" fmla="*/ 5966 h 427450"/>
              <a:gd name="connsiteX0" fmla="*/ 433 w 10554691"/>
              <a:gd name="connsiteY0" fmla="*/ 75754 h 497238"/>
              <a:gd name="connsiteX1" fmla="*/ 10551351 w 10554691"/>
              <a:gd name="connsiteY1" fmla="*/ 69788 h 497238"/>
              <a:gd name="connsiteX2" fmla="*/ 10554691 w 10554691"/>
              <a:gd name="connsiteY2" fmla="*/ 64699 h 497238"/>
              <a:gd name="connsiteX3" fmla="*/ 10274940 w 10554691"/>
              <a:gd name="connsiteY3" fmla="*/ 157505 h 497238"/>
              <a:gd name="connsiteX4" fmla="*/ 1062516 w 10554691"/>
              <a:gd name="connsiteY4" fmla="*/ 158828 h 497238"/>
              <a:gd name="connsiteX5" fmla="*/ 482593 w 10554691"/>
              <a:gd name="connsiteY5" fmla="*/ 497238 h 497238"/>
              <a:gd name="connsiteX6" fmla="*/ 571 w 10554691"/>
              <a:gd name="connsiteY6" fmla="*/ 171359 h 497238"/>
              <a:gd name="connsiteX7" fmla="*/ 433 w 10554691"/>
              <a:gd name="connsiteY7" fmla="*/ 75754 h 497238"/>
              <a:gd name="connsiteX0" fmla="*/ 433 w 10554691"/>
              <a:gd name="connsiteY0" fmla="*/ 75754 h 497238"/>
              <a:gd name="connsiteX1" fmla="*/ 10551351 w 10554691"/>
              <a:gd name="connsiteY1" fmla="*/ 69788 h 497238"/>
              <a:gd name="connsiteX2" fmla="*/ 10554691 w 10554691"/>
              <a:gd name="connsiteY2" fmla="*/ 64699 h 497238"/>
              <a:gd name="connsiteX3" fmla="*/ 10274940 w 10554691"/>
              <a:gd name="connsiteY3" fmla="*/ 157505 h 497238"/>
              <a:gd name="connsiteX4" fmla="*/ 1062516 w 10554691"/>
              <a:gd name="connsiteY4" fmla="*/ 158828 h 497238"/>
              <a:gd name="connsiteX5" fmla="*/ 482593 w 10554691"/>
              <a:gd name="connsiteY5" fmla="*/ 497238 h 497238"/>
              <a:gd name="connsiteX6" fmla="*/ 571 w 10554691"/>
              <a:gd name="connsiteY6" fmla="*/ 171359 h 497238"/>
              <a:gd name="connsiteX7" fmla="*/ 433 w 10554691"/>
              <a:gd name="connsiteY7" fmla="*/ 75754 h 497238"/>
              <a:gd name="connsiteX0" fmla="*/ 433 w 10554691"/>
              <a:gd name="connsiteY0" fmla="*/ 75754 h 497238"/>
              <a:gd name="connsiteX1" fmla="*/ 10551351 w 10554691"/>
              <a:gd name="connsiteY1" fmla="*/ 69788 h 497238"/>
              <a:gd name="connsiteX2" fmla="*/ 10554691 w 10554691"/>
              <a:gd name="connsiteY2" fmla="*/ 64699 h 497238"/>
              <a:gd name="connsiteX3" fmla="*/ 10274940 w 10554691"/>
              <a:gd name="connsiteY3" fmla="*/ 157505 h 497238"/>
              <a:gd name="connsiteX4" fmla="*/ 1062516 w 10554691"/>
              <a:gd name="connsiteY4" fmla="*/ 158828 h 497238"/>
              <a:gd name="connsiteX5" fmla="*/ 482593 w 10554691"/>
              <a:gd name="connsiteY5" fmla="*/ 497238 h 497238"/>
              <a:gd name="connsiteX6" fmla="*/ 571 w 10554691"/>
              <a:gd name="connsiteY6" fmla="*/ 171359 h 497238"/>
              <a:gd name="connsiteX7" fmla="*/ 433 w 10554691"/>
              <a:gd name="connsiteY7" fmla="*/ 75754 h 497238"/>
              <a:gd name="connsiteX0" fmla="*/ 433 w 10554691"/>
              <a:gd name="connsiteY0" fmla="*/ 60438 h 481922"/>
              <a:gd name="connsiteX1" fmla="*/ 10551351 w 10554691"/>
              <a:gd name="connsiteY1" fmla="*/ 54472 h 481922"/>
              <a:gd name="connsiteX2" fmla="*/ 10554691 w 10554691"/>
              <a:gd name="connsiteY2" fmla="*/ 49383 h 481922"/>
              <a:gd name="connsiteX3" fmla="*/ 10274940 w 10554691"/>
              <a:gd name="connsiteY3" fmla="*/ 142189 h 481922"/>
              <a:gd name="connsiteX4" fmla="*/ 1062516 w 10554691"/>
              <a:gd name="connsiteY4" fmla="*/ 143512 h 481922"/>
              <a:gd name="connsiteX5" fmla="*/ 482593 w 10554691"/>
              <a:gd name="connsiteY5" fmla="*/ 481922 h 481922"/>
              <a:gd name="connsiteX6" fmla="*/ 571 w 10554691"/>
              <a:gd name="connsiteY6" fmla="*/ 156043 h 481922"/>
              <a:gd name="connsiteX7" fmla="*/ 433 w 10554691"/>
              <a:gd name="connsiteY7" fmla="*/ 60438 h 481922"/>
              <a:gd name="connsiteX0" fmla="*/ 433 w 11661532"/>
              <a:gd name="connsiteY0" fmla="*/ 5966 h 427450"/>
              <a:gd name="connsiteX1" fmla="*/ 10551351 w 11661532"/>
              <a:gd name="connsiteY1" fmla="*/ 0 h 427450"/>
              <a:gd name="connsiteX2" fmla="*/ 10274940 w 11661532"/>
              <a:gd name="connsiteY2" fmla="*/ 87717 h 427450"/>
              <a:gd name="connsiteX3" fmla="*/ 1062516 w 11661532"/>
              <a:gd name="connsiteY3" fmla="*/ 89040 h 427450"/>
              <a:gd name="connsiteX4" fmla="*/ 482593 w 11661532"/>
              <a:gd name="connsiteY4" fmla="*/ 427450 h 427450"/>
              <a:gd name="connsiteX5" fmla="*/ 571 w 11661532"/>
              <a:gd name="connsiteY5" fmla="*/ 101571 h 427450"/>
              <a:gd name="connsiteX6" fmla="*/ 433 w 11661532"/>
              <a:gd name="connsiteY6" fmla="*/ 5966 h 427450"/>
              <a:gd name="connsiteX0" fmla="*/ 433 w 11071037"/>
              <a:gd name="connsiteY0" fmla="*/ 6015 h 427499"/>
              <a:gd name="connsiteX1" fmla="*/ 10551351 w 11071037"/>
              <a:gd name="connsiteY1" fmla="*/ 49 h 427499"/>
              <a:gd name="connsiteX2" fmla="*/ 10274940 w 11071037"/>
              <a:gd name="connsiteY2" fmla="*/ 87766 h 427499"/>
              <a:gd name="connsiteX3" fmla="*/ 1062516 w 11071037"/>
              <a:gd name="connsiteY3" fmla="*/ 89089 h 427499"/>
              <a:gd name="connsiteX4" fmla="*/ 482593 w 11071037"/>
              <a:gd name="connsiteY4" fmla="*/ 427499 h 427499"/>
              <a:gd name="connsiteX5" fmla="*/ 571 w 11071037"/>
              <a:gd name="connsiteY5" fmla="*/ 101620 h 427499"/>
              <a:gd name="connsiteX6" fmla="*/ 433 w 11071037"/>
              <a:gd name="connsiteY6" fmla="*/ 6015 h 427499"/>
              <a:gd name="connsiteX0" fmla="*/ 433 w 11057538"/>
              <a:gd name="connsiteY0" fmla="*/ 5966 h 427450"/>
              <a:gd name="connsiteX1" fmla="*/ 10551351 w 11057538"/>
              <a:gd name="connsiteY1" fmla="*/ 0 h 427450"/>
              <a:gd name="connsiteX2" fmla="*/ 10274940 w 11057538"/>
              <a:gd name="connsiteY2" fmla="*/ 87717 h 427450"/>
              <a:gd name="connsiteX3" fmla="*/ 1062516 w 11057538"/>
              <a:gd name="connsiteY3" fmla="*/ 89040 h 427450"/>
              <a:gd name="connsiteX4" fmla="*/ 482593 w 11057538"/>
              <a:gd name="connsiteY4" fmla="*/ 427450 h 427450"/>
              <a:gd name="connsiteX5" fmla="*/ 571 w 11057538"/>
              <a:gd name="connsiteY5" fmla="*/ 101571 h 427450"/>
              <a:gd name="connsiteX6" fmla="*/ 433 w 11057538"/>
              <a:gd name="connsiteY6" fmla="*/ 5966 h 427450"/>
              <a:gd name="connsiteX0" fmla="*/ 433 w 10551351"/>
              <a:gd name="connsiteY0" fmla="*/ 5966 h 427450"/>
              <a:gd name="connsiteX1" fmla="*/ 10551351 w 10551351"/>
              <a:gd name="connsiteY1" fmla="*/ 0 h 427450"/>
              <a:gd name="connsiteX2" fmla="*/ 10274940 w 10551351"/>
              <a:gd name="connsiteY2" fmla="*/ 87717 h 427450"/>
              <a:gd name="connsiteX3" fmla="*/ 1062516 w 10551351"/>
              <a:gd name="connsiteY3" fmla="*/ 89040 h 427450"/>
              <a:gd name="connsiteX4" fmla="*/ 482593 w 10551351"/>
              <a:gd name="connsiteY4" fmla="*/ 427450 h 427450"/>
              <a:gd name="connsiteX5" fmla="*/ 571 w 10551351"/>
              <a:gd name="connsiteY5" fmla="*/ 101571 h 427450"/>
              <a:gd name="connsiteX6" fmla="*/ 433 w 10551351"/>
              <a:gd name="connsiteY6" fmla="*/ 5966 h 427450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0 w 11177990"/>
              <a:gd name="connsiteY0" fmla="*/ 2791 h 341725"/>
              <a:gd name="connsiteX1" fmla="*/ 11177990 w 11177990"/>
              <a:gd name="connsiteY1" fmla="*/ 0 h 341725"/>
              <a:gd name="connsiteX2" fmla="*/ 10901579 w 11177990"/>
              <a:gd name="connsiteY2" fmla="*/ 87717 h 341725"/>
              <a:gd name="connsiteX3" fmla="*/ 1689155 w 11177990"/>
              <a:gd name="connsiteY3" fmla="*/ 89040 h 341725"/>
              <a:gd name="connsiteX4" fmla="*/ 1109232 w 11177990"/>
              <a:gd name="connsiteY4" fmla="*/ 341725 h 341725"/>
              <a:gd name="connsiteX5" fmla="*/ 627210 w 11177990"/>
              <a:gd name="connsiteY5" fmla="*/ 101571 h 341725"/>
              <a:gd name="connsiteX6" fmla="*/ 0 w 11177990"/>
              <a:gd name="connsiteY6" fmla="*/ 2791 h 341725"/>
              <a:gd name="connsiteX0" fmla="*/ 780014 w 11958004"/>
              <a:gd name="connsiteY0" fmla="*/ 2791 h 341725"/>
              <a:gd name="connsiteX1" fmla="*/ 11958004 w 11958004"/>
              <a:gd name="connsiteY1" fmla="*/ 0 h 341725"/>
              <a:gd name="connsiteX2" fmla="*/ 11681593 w 11958004"/>
              <a:gd name="connsiteY2" fmla="*/ 87717 h 341725"/>
              <a:gd name="connsiteX3" fmla="*/ 2469169 w 11958004"/>
              <a:gd name="connsiteY3" fmla="*/ 89040 h 341725"/>
              <a:gd name="connsiteX4" fmla="*/ 1889246 w 11958004"/>
              <a:gd name="connsiteY4" fmla="*/ 341725 h 341725"/>
              <a:gd name="connsiteX5" fmla="*/ 1407224 w 11958004"/>
              <a:gd name="connsiteY5" fmla="*/ 101571 h 341725"/>
              <a:gd name="connsiteX6" fmla="*/ 998158 w 11958004"/>
              <a:gd name="connsiteY6" fmla="*/ 40093 h 341725"/>
              <a:gd name="connsiteX7" fmla="*/ 780014 w 11958004"/>
              <a:gd name="connsiteY7" fmla="*/ 2791 h 341725"/>
              <a:gd name="connsiteX0" fmla="*/ 758495 w 11936485"/>
              <a:gd name="connsiteY0" fmla="*/ 2791 h 341725"/>
              <a:gd name="connsiteX1" fmla="*/ 11936485 w 11936485"/>
              <a:gd name="connsiteY1" fmla="*/ 0 h 341725"/>
              <a:gd name="connsiteX2" fmla="*/ 11660074 w 11936485"/>
              <a:gd name="connsiteY2" fmla="*/ 87717 h 341725"/>
              <a:gd name="connsiteX3" fmla="*/ 2447650 w 11936485"/>
              <a:gd name="connsiteY3" fmla="*/ 89040 h 341725"/>
              <a:gd name="connsiteX4" fmla="*/ 1867727 w 11936485"/>
              <a:gd name="connsiteY4" fmla="*/ 341725 h 341725"/>
              <a:gd name="connsiteX5" fmla="*/ 1385705 w 11936485"/>
              <a:gd name="connsiteY5" fmla="*/ 101571 h 341725"/>
              <a:gd name="connsiteX6" fmla="*/ 976639 w 11936485"/>
              <a:gd name="connsiteY6" fmla="*/ 40093 h 341725"/>
              <a:gd name="connsiteX7" fmla="*/ 758495 w 11936485"/>
              <a:gd name="connsiteY7" fmla="*/ 2791 h 341725"/>
              <a:gd name="connsiteX0" fmla="*/ 0 w 11177990"/>
              <a:gd name="connsiteY0" fmla="*/ 2791 h 341725"/>
              <a:gd name="connsiteX1" fmla="*/ 11177990 w 11177990"/>
              <a:gd name="connsiteY1" fmla="*/ 0 h 341725"/>
              <a:gd name="connsiteX2" fmla="*/ 10901579 w 11177990"/>
              <a:gd name="connsiteY2" fmla="*/ 87717 h 341725"/>
              <a:gd name="connsiteX3" fmla="*/ 1689155 w 11177990"/>
              <a:gd name="connsiteY3" fmla="*/ 89040 h 341725"/>
              <a:gd name="connsiteX4" fmla="*/ 1109232 w 11177990"/>
              <a:gd name="connsiteY4" fmla="*/ 341725 h 341725"/>
              <a:gd name="connsiteX5" fmla="*/ 627210 w 11177990"/>
              <a:gd name="connsiteY5" fmla="*/ 101571 h 341725"/>
              <a:gd name="connsiteX6" fmla="*/ 218144 w 11177990"/>
              <a:gd name="connsiteY6" fmla="*/ 40093 h 341725"/>
              <a:gd name="connsiteX7" fmla="*/ 0 w 11177990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94068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94068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94068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103593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567427 w 11179321"/>
              <a:gd name="connsiteY2" fmla="*/ 90892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103593 h 341725"/>
              <a:gd name="connsiteX7" fmla="*/ 1331 w 11179321"/>
              <a:gd name="connsiteY7" fmla="*/ 2791 h 341725"/>
              <a:gd name="connsiteX0" fmla="*/ 1331 w 10600099"/>
              <a:gd name="connsiteY0" fmla="*/ 2791 h 341725"/>
              <a:gd name="connsiteX1" fmla="*/ 10561656 w 10600099"/>
              <a:gd name="connsiteY1" fmla="*/ 0 h 341725"/>
              <a:gd name="connsiteX2" fmla="*/ 10567427 w 10600099"/>
              <a:gd name="connsiteY2" fmla="*/ 90892 h 341725"/>
              <a:gd name="connsiteX3" fmla="*/ 1690486 w 10600099"/>
              <a:gd name="connsiteY3" fmla="*/ 89040 h 341725"/>
              <a:gd name="connsiteX4" fmla="*/ 1110563 w 10600099"/>
              <a:gd name="connsiteY4" fmla="*/ 341725 h 341725"/>
              <a:gd name="connsiteX5" fmla="*/ 628541 w 10600099"/>
              <a:gd name="connsiteY5" fmla="*/ 101571 h 341725"/>
              <a:gd name="connsiteX6" fmla="*/ 0 w 10600099"/>
              <a:gd name="connsiteY6" fmla="*/ 103593 h 341725"/>
              <a:gd name="connsiteX7" fmla="*/ 1331 w 10600099"/>
              <a:gd name="connsiteY7" fmla="*/ 2791 h 341725"/>
              <a:gd name="connsiteX0" fmla="*/ 1331 w 10567427"/>
              <a:gd name="connsiteY0" fmla="*/ 2791 h 341725"/>
              <a:gd name="connsiteX1" fmla="*/ 10561656 w 10567427"/>
              <a:gd name="connsiteY1" fmla="*/ 0 h 341725"/>
              <a:gd name="connsiteX2" fmla="*/ 10567427 w 10567427"/>
              <a:gd name="connsiteY2" fmla="*/ 90892 h 341725"/>
              <a:gd name="connsiteX3" fmla="*/ 1690486 w 10567427"/>
              <a:gd name="connsiteY3" fmla="*/ 89040 h 341725"/>
              <a:gd name="connsiteX4" fmla="*/ 1110563 w 10567427"/>
              <a:gd name="connsiteY4" fmla="*/ 341725 h 341725"/>
              <a:gd name="connsiteX5" fmla="*/ 628541 w 10567427"/>
              <a:gd name="connsiteY5" fmla="*/ 101571 h 341725"/>
              <a:gd name="connsiteX6" fmla="*/ 0 w 10567427"/>
              <a:gd name="connsiteY6" fmla="*/ 103593 h 341725"/>
              <a:gd name="connsiteX7" fmla="*/ 1331 w 10567427"/>
              <a:gd name="connsiteY7" fmla="*/ 2791 h 341725"/>
              <a:gd name="connsiteX0" fmla="*/ 1331 w 10561687"/>
              <a:gd name="connsiteY0" fmla="*/ 2791 h 341725"/>
              <a:gd name="connsiteX1" fmla="*/ 10561656 w 10561687"/>
              <a:gd name="connsiteY1" fmla="*/ 0 h 341725"/>
              <a:gd name="connsiteX2" fmla="*/ 10561157 w 10561687"/>
              <a:gd name="connsiteY2" fmla="*/ 90892 h 341725"/>
              <a:gd name="connsiteX3" fmla="*/ 1690486 w 10561687"/>
              <a:gd name="connsiteY3" fmla="*/ 89040 h 341725"/>
              <a:gd name="connsiteX4" fmla="*/ 1110563 w 10561687"/>
              <a:gd name="connsiteY4" fmla="*/ 341725 h 341725"/>
              <a:gd name="connsiteX5" fmla="*/ 628541 w 10561687"/>
              <a:gd name="connsiteY5" fmla="*/ 101571 h 341725"/>
              <a:gd name="connsiteX6" fmla="*/ 0 w 10561687"/>
              <a:gd name="connsiteY6" fmla="*/ 103593 h 341725"/>
              <a:gd name="connsiteX7" fmla="*/ 1331 w 10561687"/>
              <a:gd name="connsiteY7" fmla="*/ 2791 h 341725"/>
              <a:gd name="connsiteX0" fmla="*/ 1331 w 10562072"/>
              <a:gd name="connsiteY0" fmla="*/ 2791 h 341725"/>
              <a:gd name="connsiteX1" fmla="*/ 10561656 w 10562072"/>
              <a:gd name="connsiteY1" fmla="*/ 0 h 341725"/>
              <a:gd name="connsiteX2" fmla="*/ 10561157 w 10562072"/>
              <a:gd name="connsiteY2" fmla="*/ 90892 h 341725"/>
              <a:gd name="connsiteX3" fmla="*/ 1690486 w 10562072"/>
              <a:gd name="connsiteY3" fmla="*/ 89040 h 341725"/>
              <a:gd name="connsiteX4" fmla="*/ 1110563 w 10562072"/>
              <a:gd name="connsiteY4" fmla="*/ 341725 h 341725"/>
              <a:gd name="connsiteX5" fmla="*/ 628541 w 10562072"/>
              <a:gd name="connsiteY5" fmla="*/ 101571 h 341725"/>
              <a:gd name="connsiteX6" fmla="*/ 0 w 10562072"/>
              <a:gd name="connsiteY6" fmla="*/ 103593 h 341725"/>
              <a:gd name="connsiteX7" fmla="*/ 1331 w 10562072"/>
              <a:gd name="connsiteY7" fmla="*/ 2791 h 341725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1690486 w 10562072"/>
              <a:gd name="connsiteY3" fmla="*/ 89040 h 887696"/>
              <a:gd name="connsiteX4" fmla="*/ 1180889 w 10562072"/>
              <a:gd name="connsiteY4" fmla="*/ 887696 h 887696"/>
              <a:gd name="connsiteX5" fmla="*/ 628541 w 10562072"/>
              <a:gd name="connsiteY5" fmla="*/ 101571 h 887696"/>
              <a:gd name="connsiteX6" fmla="*/ 0 w 10562072"/>
              <a:gd name="connsiteY6" fmla="*/ 103593 h 887696"/>
              <a:gd name="connsiteX7" fmla="*/ 1331 w 10562072"/>
              <a:gd name="connsiteY7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628541 w 10562072"/>
              <a:gd name="connsiteY5" fmla="*/ 101571 h 887696"/>
              <a:gd name="connsiteX6" fmla="*/ 0 w 10562072"/>
              <a:gd name="connsiteY6" fmla="*/ 103593 h 887696"/>
              <a:gd name="connsiteX7" fmla="*/ 1331 w 10562072"/>
              <a:gd name="connsiteY7" fmla="*/ 2791 h 887696"/>
              <a:gd name="connsiteX0" fmla="*/ 1331 w 10562072"/>
              <a:gd name="connsiteY0" fmla="*/ 2791 h 887702"/>
              <a:gd name="connsiteX1" fmla="*/ 10561656 w 10562072"/>
              <a:gd name="connsiteY1" fmla="*/ 0 h 887702"/>
              <a:gd name="connsiteX2" fmla="*/ 10561157 w 10562072"/>
              <a:gd name="connsiteY2" fmla="*/ 90892 h 887702"/>
              <a:gd name="connsiteX3" fmla="*/ 2317558 w 10562072"/>
              <a:gd name="connsiteY3" fmla="*/ 89040 h 887702"/>
              <a:gd name="connsiteX4" fmla="*/ 1180889 w 10562072"/>
              <a:gd name="connsiteY4" fmla="*/ 887696 h 887702"/>
              <a:gd name="connsiteX5" fmla="*/ 0 w 10562072"/>
              <a:gd name="connsiteY5" fmla="*/ 103593 h 887702"/>
              <a:gd name="connsiteX6" fmla="*/ 1331 w 10562072"/>
              <a:gd name="connsiteY6" fmla="*/ 2791 h 887702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0 w 10568342"/>
              <a:gd name="connsiteY0" fmla="*/ 0 h 2916892"/>
              <a:gd name="connsiteX1" fmla="*/ 10567926 w 10568342"/>
              <a:gd name="connsiteY1" fmla="*/ 2029196 h 2916892"/>
              <a:gd name="connsiteX2" fmla="*/ 10567427 w 10568342"/>
              <a:gd name="connsiteY2" fmla="*/ 2120088 h 2916892"/>
              <a:gd name="connsiteX3" fmla="*/ 2323828 w 10568342"/>
              <a:gd name="connsiteY3" fmla="*/ 2118236 h 2916892"/>
              <a:gd name="connsiteX4" fmla="*/ 1187159 w 10568342"/>
              <a:gd name="connsiteY4" fmla="*/ 2916892 h 2916892"/>
              <a:gd name="connsiteX5" fmla="*/ 6270 w 10568342"/>
              <a:gd name="connsiteY5" fmla="*/ 2132789 h 2916892"/>
              <a:gd name="connsiteX6" fmla="*/ 0 w 10568342"/>
              <a:gd name="connsiteY6" fmla="*/ 0 h 2916892"/>
              <a:gd name="connsiteX0" fmla="*/ 0 w 10575943"/>
              <a:gd name="connsiteY0" fmla="*/ 0 h 2955377"/>
              <a:gd name="connsiteX1" fmla="*/ 10575527 w 10575943"/>
              <a:gd name="connsiteY1" fmla="*/ 2067681 h 2955377"/>
              <a:gd name="connsiteX2" fmla="*/ 10575028 w 10575943"/>
              <a:gd name="connsiteY2" fmla="*/ 2158573 h 2955377"/>
              <a:gd name="connsiteX3" fmla="*/ 2331429 w 10575943"/>
              <a:gd name="connsiteY3" fmla="*/ 2156721 h 2955377"/>
              <a:gd name="connsiteX4" fmla="*/ 1194760 w 10575943"/>
              <a:gd name="connsiteY4" fmla="*/ 2955377 h 2955377"/>
              <a:gd name="connsiteX5" fmla="*/ 13871 w 10575943"/>
              <a:gd name="connsiteY5" fmla="*/ 2171274 h 2955377"/>
              <a:gd name="connsiteX6" fmla="*/ 0 w 10575943"/>
              <a:gd name="connsiteY6" fmla="*/ 0 h 2955377"/>
              <a:gd name="connsiteX0" fmla="*/ 267371 w 10562072"/>
              <a:gd name="connsiteY0" fmla="*/ 0 h 2685985"/>
              <a:gd name="connsiteX1" fmla="*/ 10561656 w 10562072"/>
              <a:gd name="connsiteY1" fmla="*/ 1798289 h 2685985"/>
              <a:gd name="connsiteX2" fmla="*/ 10561157 w 10562072"/>
              <a:gd name="connsiteY2" fmla="*/ 1889181 h 2685985"/>
              <a:gd name="connsiteX3" fmla="*/ 2317558 w 10562072"/>
              <a:gd name="connsiteY3" fmla="*/ 1887329 h 2685985"/>
              <a:gd name="connsiteX4" fmla="*/ 1180889 w 10562072"/>
              <a:gd name="connsiteY4" fmla="*/ 2685985 h 2685985"/>
              <a:gd name="connsiteX5" fmla="*/ 0 w 10562072"/>
              <a:gd name="connsiteY5" fmla="*/ 1901882 h 2685985"/>
              <a:gd name="connsiteX6" fmla="*/ 267371 w 10562072"/>
              <a:gd name="connsiteY6" fmla="*/ 0 h 2685985"/>
              <a:gd name="connsiteX0" fmla="*/ 1331 w 10562072"/>
              <a:gd name="connsiteY0" fmla="*/ 0 h 2955377"/>
              <a:gd name="connsiteX1" fmla="*/ 10561656 w 10562072"/>
              <a:gd name="connsiteY1" fmla="*/ 2067681 h 2955377"/>
              <a:gd name="connsiteX2" fmla="*/ 10561157 w 10562072"/>
              <a:gd name="connsiteY2" fmla="*/ 2158573 h 2955377"/>
              <a:gd name="connsiteX3" fmla="*/ 2317558 w 10562072"/>
              <a:gd name="connsiteY3" fmla="*/ 2156721 h 2955377"/>
              <a:gd name="connsiteX4" fmla="*/ 1180889 w 10562072"/>
              <a:gd name="connsiteY4" fmla="*/ 2955377 h 2955377"/>
              <a:gd name="connsiteX5" fmla="*/ 0 w 10562072"/>
              <a:gd name="connsiteY5" fmla="*/ 2171274 h 2955377"/>
              <a:gd name="connsiteX6" fmla="*/ 1331 w 10562072"/>
              <a:gd name="connsiteY6" fmla="*/ 0 h 2955377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2161364 h 2958168"/>
              <a:gd name="connsiteX3" fmla="*/ 2317558 w 10562072"/>
              <a:gd name="connsiteY3" fmla="*/ 2159512 h 2958168"/>
              <a:gd name="connsiteX4" fmla="*/ 1180889 w 10562072"/>
              <a:gd name="connsiteY4" fmla="*/ 2958168 h 2958168"/>
              <a:gd name="connsiteX5" fmla="*/ 0 w 10562072"/>
              <a:gd name="connsiteY5" fmla="*/ 2174065 h 2958168"/>
              <a:gd name="connsiteX6" fmla="*/ 1331 w 10562072"/>
              <a:gd name="connsiteY6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2161364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1657"/>
              <a:gd name="connsiteY0" fmla="*/ 2791 h 2958168"/>
              <a:gd name="connsiteX1" fmla="*/ 10561655 w 10561657"/>
              <a:gd name="connsiteY1" fmla="*/ 0 h 2958168"/>
              <a:gd name="connsiteX2" fmla="*/ 10469943 w 10561657"/>
              <a:gd name="connsiteY2" fmla="*/ 668161 h 2958168"/>
              <a:gd name="connsiteX3" fmla="*/ 9288594 w 10561657"/>
              <a:gd name="connsiteY3" fmla="*/ 2153103 h 2958168"/>
              <a:gd name="connsiteX4" fmla="*/ 2317558 w 10561657"/>
              <a:gd name="connsiteY4" fmla="*/ 2159512 h 2958168"/>
              <a:gd name="connsiteX5" fmla="*/ 1180889 w 10561657"/>
              <a:gd name="connsiteY5" fmla="*/ 2958168 h 2958168"/>
              <a:gd name="connsiteX6" fmla="*/ 0 w 10561657"/>
              <a:gd name="connsiteY6" fmla="*/ 2174065 h 2958168"/>
              <a:gd name="connsiteX7" fmla="*/ 1331 w 10561657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68641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1655"/>
              <a:gd name="connsiteY0" fmla="*/ 2791 h 2958168"/>
              <a:gd name="connsiteX1" fmla="*/ 10561655 w 10561655"/>
              <a:gd name="connsiteY1" fmla="*/ 0 h 2958168"/>
              <a:gd name="connsiteX2" fmla="*/ 10196302 w 10561655"/>
              <a:gd name="connsiteY2" fmla="*/ 1183855 h 2958168"/>
              <a:gd name="connsiteX3" fmla="*/ 9288594 w 10561655"/>
              <a:gd name="connsiteY3" fmla="*/ 2153103 h 2958168"/>
              <a:gd name="connsiteX4" fmla="*/ 2317558 w 10561655"/>
              <a:gd name="connsiteY4" fmla="*/ 2159512 h 2958168"/>
              <a:gd name="connsiteX5" fmla="*/ 1180889 w 10561655"/>
              <a:gd name="connsiteY5" fmla="*/ 2958168 h 2958168"/>
              <a:gd name="connsiteX6" fmla="*/ 0 w 10561655"/>
              <a:gd name="connsiteY6" fmla="*/ 2174065 h 2958168"/>
              <a:gd name="connsiteX7" fmla="*/ 1331 w 10561655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76338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76338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76338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2189 w 10562411"/>
              <a:gd name="connsiteY0" fmla="*/ 0 h 3469785"/>
              <a:gd name="connsiteX1" fmla="*/ 10561655 w 10562411"/>
              <a:gd name="connsiteY1" fmla="*/ 511617 h 3469785"/>
              <a:gd name="connsiteX2" fmla="*/ 10561157 w 10562411"/>
              <a:gd name="connsiteY2" fmla="*/ 1987955 h 3469785"/>
              <a:gd name="connsiteX3" fmla="*/ 9288594 w 10562411"/>
              <a:gd name="connsiteY3" fmla="*/ 2664720 h 3469785"/>
              <a:gd name="connsiteX4" fmla="*/ 2317558 w 10562411"/>
              <a:gd name="connsiteY4" fmla="*/ 2671129 h 3469785"/>
              <a:gd name="connsiteX5" fmla="*/ 1180889 w 10562411"/>
              <a:gd name="connsiteY5" fmla="*/ 3469785 h 3469785"/>
              <a:gd name="connsiteX6" fmla="*/ 0 w 10562411"/>
              <a:gd name="connsiteY6" fmla="*/ 2685682 h 3469785"/>
              <a:gd name="connsiteX7" fmla="*/ 2189 w 10562411"/>
              <a:gd name="connsiteY7" fmla="*/ 0 h 3469785"/>
              <a:gd name="connsiteX0" fmla="*/ 2189 w 10562585"/>
              <a:gd name="connsiteY0" fmla="*/ 0 h 3469785"/>
              <a:gd name="connsiteX1" fmla="*/ 10562072 w 10562585"/>
              <a:gd name="connsiteY1" fmla="*/ 0 h 3469785"/>
              <a:gd name="connsiteX2" fmla="*/ 10561157 w 10562585"/>
              <a:gd name="connsiteY2" fmla="*/ 1987955 h 3469785"/>
              <a:gd name="connsiteX3" fmla="*/ 9288594 w 10562585"/>
              <a:gd name="connsiteY3" fmla="*/ 2664720 h 3469785"/>
              <a:gd name="connsiteX4" fmla="*/ 2317558 w 10562585"/>
              <a:gd name="connsiteY4" fmla="*/ 2671129 h 3469785"/>
              <a:gd name="connsiteX5" fmla="*/ 1180889 w 10562585"/>
              <a:gd name="connsiteY5" fmla="*/ 3469785 h 3469785"/>
              <a:gd name="connsiteX6" fmla="*/ 0 w 10562585"/>
              <a:gd name="connsiteY6" fmla="*/ 2685682 h 3469785"/>
              <a:gd name="connsiteX7" fmla="*/ 2189 w 10562585"/>
              <a:gd name="connsiteY7" fmla="*/ 0 h 3469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562585" h="3469785">
                <a:moveTo>
                  <a:pt x="2189" y="0"/>
                </a:moveTo>
                <a:lnTo>
                  <a:pt x="10562072" y="0"/>
                </a:lnTo>
                <a:cubicBezTo>
                  <a:pt x="10562585" y="67600"/>
                  <a:pt x="10562411" y="1944540"/>
                  <a:pt x="10561157" y="1987955"/>
                </a:cubicBezTo>
                <a:cubicBezTo>
                  <a:pt x="10083761" y="2659964"/>
                  <a:pt x="9705180" y="2670040"/>
                  <a:pt x="9288594" y="2664720"/>
                </a:cubicBezTo>
                <a:lnTo>
                  <a:pt x="2317558" y="2671129"/>
                </a:lnTo>
                <a:cubicBezTo>
                  <a:pt x="1740344" y="2704271"/>
                  <a:pt x="1372498" y="3006963"/>
                  <a:pt x="1180889" y="3469785"/>
                </a:cubicBezTo>
                <a:cubicBezTo>
                  <a:pt x="882535" y="2766008"/>
                  <a:pt x="278640" y="2684804"/>
                  <a:pt x="0" y="2685682"/>
                </a:cubicBezTo>
                <a:cubicBezTo>
                  <a:pt x="2067" y="2650169"/>
                  <a:pt x="3461" y="95582"/>
                  <a:pt x="2189" y="0"/>
                </a:cubicBezTo>
                <a:close/>
              </a:path>
            </a:pathLst>
          </a:custGeom>
          <a:solidFill>
            <a:schemeClr val="bg1"/>
          </a:solidFill>
          <a:ln w="12700" cmpd="sng" algn="ctr">
            <a:noFill/>
            <a:miter lim="800000"/>
            <a:headEnd/>
            <a:tailEnd/>
          </a:ln>
          <a:effectLst>
            <a:outerShdw blurRad="1905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lIns="33059" tIns="42976" rIns="33059" bIns="42976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000" dirty="0" smtClean="0">
              <a:solidFill>
                <a:schemeClr val="bg1"/>
              </a:solidFill>
              <a:latin typeface="Arial"/>
              <a:cs typeface="Arial"/>
            </a:endParaRPr>
          </a:p>
        </p:txBody>
      </p:sp>
      <p:graphicFrame>
        <p:nvGraphicFramePr>
          <p:cNvPr id="12" name="Object 11" hidden="1"/>
          <p:cNvGraphicFramePr>
            <a:graphicFrameLocks noChangeAspect="1"/>
          </p:cNvGraphicFramePr>
          <p:nvPr>
            <p:custDataLst>
              <p:tags r:id="rId6"/>
            </p:custDataLst>
          </p:nvPr>
        </p:nvGraphicFramePr>
        <p:xfrm>
          <a:off x="0" y="0"/>
          <a:ext cx="158750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184" name="think-cell Slide" r:id="rId14" imgW="360" imgH="360" progId="">
                  <p:embed/>
                </p:oleObj>
              </mc:Choice>
              <mc:Fallback>
                <p:oleObj name="think-cell Slide" r:id="rId14" imgW="360" imgH="360" progId="">
                  <p:embed/>
                  <p:pic>
                    <p:nvPicPr>
                      <p:cNvPr id="0" name="Picture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158750" cy="158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tangle 12"/>
          <p:cNvSpPr/>
          <p:nvPr>
            <p:custDataLst>
              <p:tags r:id="rId7"/>
            </p:custDataLst>
          </p:nvPr>
        </p:nvSpPr>
        <p:spPr>
          <a:xfrm>
            <a:off x="5523917" y="6271946"/>
            <a:ext cx="4382083" cy="389929"/>
          </a:xfrm>
          <a:prstGeom prst="rect">
            <a:avLst/>
          </a:prstGeom>
        </p:spPr>
        <p:txBody>
          <a:bodyPr wrap="square" lIns="33059" tIns="33059" rIns="330588" bIns="33059" anchor="b" anchorCtr="0">
            <a:spAutoFit/>
          </a:bodyPr>
          <a:lstStyle/>
          <a:p>
            <a:pPr algn="r"/>
            <a:r>
              <a:rPr lang="en-US" sz="700" dirty="0" smtClean="0">
                <a:solidFill>
                  <a:schemeClr val="bg1"/>
                </a:solidFill>
                <a:latin typeface="+mn-lt"/>
                <a:cs typeface="Arial"/>
              </a:rPr>
              <a:t>The information contained in this presentation is proprietary and confidential.</a:t>
            </a:r>
            <a:br>
              <a:rPr lang="en-US" sz="700" dirty="0" smtClean="0">
                <a:solidFill>
                  <a:schemeClr val="bg1"/>
                </a:solidFill>
                <a:latin typeface="+mn-lt"/>
                <a:cs typeface="Arial"/>
              </a:rPr>
            </a:br>
            <a:r>
              <a:rPr lang="en-US" sz="700" dirty="0" smtClean="0">
                <a:solidFill>
                  <a:schemeClr val="bg1"/>
                </a:solidFill>
                <a:latin typeface="+mn-lt"/>
                <a:cs typeface="Arial"/>
              </a:rPr>
              <a:t>It is for Capgemini internal use only. Copyright © 2015 Capgemini. All rights reserved.</a:t>
            </a:r>
          </a:p>
          <a:p>
            <a:pPr algn="r"/>
            <a:r>
              <a:rPr lang="en-US" sz="700" i="1" dirty="0" err="1" smtClean="0">
                <a:solidFill>
                  <a:schemeClr val="bg1"/>
                </a:solidFill>
                <a:latin typeface="+mn-lt"/>
                <a:cs typeface="Arial"/>
              </a:rPr>
              <a:t>Rightshore</a:t>
            </a:r>
            <a:r>
              <a:rPr lang="en-US" sz="700" i="1" baseline="30000" dirty="0" smtClean="0">
                <a:solidFill>
                  <a:schemeClr val="bg1"/>
                </a:solidFill>
                <a:latin typeface="+mn-lt"/>
                <a:cs typeface="Arial"/>
              </a:rPr>
              <a:t>®</a:t>
            </a:r>
            <a:r>
              <a:rPr lang="en-US" sz="700" i="1" dirty="0" smtClean="0">
                <a:solidFill>
                  <a:schemeClr val="bg1"/>
                </a:solidFill>
                <a:latin typeface="+mn-lt"/>
                <a:cs typeface="Arial"/>
              </a:rPr>
              <a:t> is a trademark belonging to Capgemini.</a:t>
            </a:r>
            <a:endParaRPr lang="en-US" sz="700" dirty="0" smtClean="0">
              <a:solidFill>
                <a:schemeClr val="bg1"/>
              </a:solidFill>
              <a:latin typeface="+mn-lt"/>
              <a:cs typeface="Arial"/>
            </a:endParaRPr>
          </a:p>
        </p:txBody>
      </p:sp>
      <p:sp>
        <p:nvSpPr>
          <p:cNvPr id="14" name="Rectangle 13">
            <a:hlinkClick r:id="rId16"/>
          </p:cNvPr>
          <p:cNvSpPr/>
          <p:nvPr>
            <p:custDataLst>
              <p:tags r:id="rId8"/>
            </p:custDataLst>
          </p:nvPr>
        </p:nvSpPr>
        <p:spPr>
          <a:xfrm>
            <a:off x="6929402" y="5457935"/>
            <a:ext cx="2976598" cy="380480"/>
          </a:xfrm>
          <a:prstGeom prst="rect">
            <a:avLst/>
          </a:prstGeom>
        </p:spPr>
        <p:txBody>
          <a:bodyPr wrap="none" lIns="36000" tIns="36000" rIns="360000" bIns="36000" anchor="b" anchorCtr="0">
            <a:spAutoFit/>
          </a:bodyPr>
          <a:lstStyle/>
          <a:p>
            <a:pPr algn="r"/>
            <a:r>
              <a:rPr lang="en-US" sz="2000" b="1" dirty="0" smtClean="0">
                <a:solidFill>
                  <a:schemeClr val="bg1"/>
                </a:solidFill>
                <a:latin typeface="+mn-lt"/>
                <a:cs typeface="Arial" pitchFamily="34" charset="0"/>
              </a:rPr>
              <a:t>www.capgemini.com</a:t>
            </a:r>
            <a:endParaRPr lang="en-US" sz="2000" b="1" dirty="0">
              <a:solidFill>
                <a:schemeClr val="bg1"/>
              </a:solidFill>
              <a:latin typeface="+mn-lt"/>
              <a:cs typeface="Arial" pitchFamily="34" charset="0"/>
            </a:endParaRPr>
          </a:p>
        </p:txBody>
      </p:sp>
      <p:pic>
        <p:nvPicPr>
          <p:cNvPr id="15" name="Picture 3" descr="C:\Users\UserSim\Desktop\DS_icons\128x128 shadows\facebook.png">
            <a:hlinkClick r:id="rId17"/>
          </p:cNvPr>
          <p:cNvPicPr>
            <a:picLocks noChangeAspect="1" noChangeArrowheads="1"/>
          </p:cNvPicPr>
          <p:nvPr>
            <p:custDataLst>
              <p:tags r:id="rId9"/>
            </p:custDataLst>
          </p:nvPr>
        </p:nvPicPr>
        <p:blipFill>
          <a:blip r:embed="rId18" cstate="email"/>
          <a:srcRect/>
          <a:stretch>
            <a:fillRect/>
          </a:stretch>
        </p:blipFill>
        <p:spPr bwMode="auto">
          <a:xfrm>
            <a:off x="7939252" y="5932547"/>
            <a:ext cx="278223" cy="263770"/>
          </a:xfrm>
          <a:prstGeom prst="rect">
            <a:avLst/>
          </a:prstGeom>
          <a:noFill/>
        </p:spPr>
      </p:pic>
      <p:pic>
        <p:nvPicPr>
          <p:cNvPr id="18" name="Picture 4" descr="C:\Users\UserSim\Desktop\DS_icons\128x128 shadows\linkedin.png">
            <a:hlinkClick r:id="rId19"/>
          </p:cNvPr>
          <p:cNvPicPr>
            <a:picLocks noChangeAspect="1" noChangeArrowheads="1"/>
          </p:cNvPicPr>
          <p:nvPr>
            <p:custDataLst>
              <p:tags r:id="rId10"/>
            </p:custDataLst>
          </p:nvPr>
        </p:nvPicPr>
        <p:blipFill>
          <a:blip r:embed="rId20" cstate="email"/>
          <a:srcRect/>
          <a:stretch>
            <a:fillRect/>
          </a:stretch>
        </p:blipFill>
        <p:spPr bwMode="auto">
          <a:xfrm>
            <a:off x="8274665" y="5932547"/>
            <a:ext cx="281313" cy="266700"/>
          </a:xfrm>
          <a:prstGeom prst="rect">
            <a:avLst/>
          </a:prstGeom>
          <a:noFill/>
        </p:spPr>
      </p:pic>
      <p:pic>
        <p:nvPicPr>
          <p:cNvPr id="19" name="Picture 5" descr="C:\Users\UserSim\Desktop\DS_icons\128x128 shadows\twitter.png">
            <a:hlinkClick r:id="rId21"/>
          </p:cNvPr>
          <p:cNvPicPr>
            <a:picLocks noChangeAspect="1" noChangeArrowheads="1"/>
          </p:cNvPicPr>
          <p:nvPr>
            <p:custDataLst>
              <p:tags r:id="rId11"/>
            </p:custDataLst>
          </p:nvPr>
        </p:nvPicPr>
        <p:blipFill>
          <a:blip r:embed="rId22" cstate="email"/>
          <a:srcRect/>
          <a:stretch>
            <a:fillRect/>
          </a:stretch>
        </p:blipFill>
        <p:spPr bwMode="auto">
          <a:xfrm>
            <a:off x="8903720" y="5932547"/>
            <a:ext cx="281313" cy="266700"/>
          </a:xfrm>
          <a:prstGeom prst="rect">
            <a:avLst/>
          </a:prstGeom>
          <a:noFill/>
        </p:spPr>
      </p:pic>
      <p:pic>
        <p:nvPicPr>
          <p:cNvPr id="20" name="Picture 6" descr="C:\Users\UserSim\Desktop\DS_icons\128x128 shadows\youtube.png">
            <a:hlinkClick r:id="rId23"/>
          </p:cNvPr>
          <p:cNvPicPr>
            <a:picLocks noChangeAspect="1" noChangeArrowheads="1"/>
          </p:cNvPicPr>
          <p:nvPr>
            <p:custDataLst>
              <p:tags r:id="rId12"/>
            </p:custDataLst>
          </p:nvPr>
        </p:nvPicPr>
        <p:blipFill>
          <a:blip r:embed="rId24" cstate="email"/>
          <a:srcRect/>
          <a:stretch>
            <a:fillRect/>
          </a:stretch>
        </p:blipFill>
        <p:spPr bwMode="auto">
          <a:xfrm>
            <a:off x="9242223" y="5932547"/>
            <a:ext cx="281313" cy="266700"/>
          </a:xfrm>
          <a:prstGeom prst="rect">
            <a:avLst/>
          </a:prstGeom>
          <a:noFill/>
        </p:spPr>
      </p:pic>
      <p:pic>
        <p:nvPicPr>
          <p:cNvPr id="27" name="Image 22" descr="Picto_Slideshare.gif">
            <a:hlinkClick r:id="rId25"/>
          </p:cNvPr>
          <p:cNvPicPr preferRelativeResize="0">
            <a:picLocks/>
          </p:cNvPicPr>
          <p:nvPr>
            <p:custDataLst>
              <p:tags r:id="rId13"/>
            </p:custDataLst>
          </p:nvPr>
        </p:nvPicPr>
        <p:blipFill>
          <a:blip r:embed="rId26" cstate="email"/>
          <a:srcRect l="4793" t="6316" r="5718" b="7969"/>
          <a:stretch>
            <a:fillRect/>
          </a:stretch>
        </p:blipFill>
        <p:spPr>
          <a:xfrm>
            <a:off x="8613168" y="5932547"/>
            <a:ext cx="233362" cy="238125"/>
          </a:xfrm>
          <a:prstGeom prst="roundRect">
            <a:avLst/>
          </a:prstGeom>
          <a:effectLst>
            <a:outerShdw blurRad="38100" dist="25400" dir="5400000" sx="98000" sy="98000" algn="t" rotWithShape="0">
              <a:schemeClr val="tx2">
                <a:alpha val="51000"/>
              </a:schemeClr>
            </a:outerShdw>
          </a:effectLst>
        </p:spPr>
      </p:pic>
      <p:pic>
        <p:nvPicPr>
          <p:cNvPr id="22" name="Picture 19" descr="D:\Users\bkp\My Work\TEMPLATES\LOGO Library\Capgemini_Logo_Set\Logo_Capgemini_RGB_eMedia.png"/>
          <p:cNvPicPr>
            <a:picLocks noChangeAspect="1" noChangeArrowheads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368" y="879622"/>
            <a:ext cx="2971800" cy="688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3" descr="D:\Users\bkp\My Work\TEMPLATES\LOGO Library\Capgemini_Logo_Set\Slogan_PMRC_cmyk_Capgemini.png"/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6175" y="1063084"/>
            <a:ext cx="2971800" cy="24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940" r:id="rId1"/>
    <p:sldLayoutId id="2147483961" r:id="rId2"/>
  </p:sldLayoutIdLst>
  <p:txStyles>
    <p:titleStyle>
      <a:lvl1pPr algn="ctr" defTabSz="839694" rtl="0" eaLnBrk="1" latinLnBrk="0" hangingPunct="1"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14885" indent="-314885" algn="l" defTabSz="839694" rtl="0" eaLnBrk="1" latinLnBrk="0" hangingPunct="1">
        <a:spcBef>
          <a:spcPct val="20000"/>
        </a:spcBef>
        <a:buFont typeface="Arial" pitchFamily="34" charset="0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82251" indent="-262404" algn="l" defTabSz="839694" rtl="0" eaLnBrk="1" latinLnBrk="0" hangingPunct="1">
        <a:spcBef>
          <a:spcPct val="20000"/>
        </a:spcBef>
        <a:buFont typeface="Arial" pitchFamily="34" charset="0"/>
        <a:buChar char="–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049617" indent="-209923" algn="l" defTabSz="839694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469464" indent="-209923" algn="l" defTabSz="839694" rtl="0" eaLnBrk="1" latinLnBrk="0" hangingPunct="1">
        <a:spcBef>
          <a:spcPct val="20000"/>
        </a:spcBef>
        <a:buFont typeface="Arial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89310" indent="-209923" algn="l" defTabSz="839694" rtl="0" eaLnBrk="1" latinLnBrk="0" hangingPunct="1">
        <a:spcBef>
          <a:spcPct val="20000"/>
        </a:spcBef>
        <a:buFont typeface="Arial" pitchFamily="34" charset="0"/>
        <a:buChar char="»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09157" indent="-209923" algn="l" defTabSz="839694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29004" indent="-209923" algn="l" defTabSz="839694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48851" indent="-209923" algn="l" defTabSz="839694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568697" indent="-209923" algn="l" defTabSz="839694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839694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1pPr>
      <a:lvl2pPr marL="419847" algn="l" defTabSz="839694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2pPr>
      <a:lvl3pPr marL="839694" algn="l" defTabSz="839694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259540" algn="l" defTabSz="839694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1679387" algn="l" defTabSz="839694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099234" algn="l" defTabSz="839694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519081" algn="l" defTabSz="839694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2938927" algn="l" defTabSz="839694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358774" algn="l" defTabSz="839694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>
            <p:custDataLst>
              <p:tags r:id="rId6"/>
            </p:custDataLst>
          </p:nvPr>
        </p:nvGraphicFramePr>
        <p:xfrm>
          <a:off x="0" y="0"/>
          <a:ext cx="158750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9195" name="think-cell Slide" r:id="rId7" imgW="360" imgH="360" progId="">
                  <p:embed/>
                </p:oleObj>
              </mc:Choice>
              <mc:Fallback>
                <p:oleObj name="think-cell Slide" r:id="rId7" imgW="360" imgH="360" progId="">
                  <p:embed/>
                  <p:pic>
                    <p:nvPicPr>
                      <p:cNvPr id="0" name="Picture 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158750" cy="158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 bg1="lt1" tx1="dk1" bg2="lt2" tx2="dk2" accent1="accent1" accent2="accent2" accent3="accent3" accent4="accent4" accent5="accent5" accent6="accent6" hlink="hlink" folHlink="folHlink"/>
  <p:sldLayoutIdLst>
    <p:sldLayoutId id="2147483979" r:id="rId1"/>
    <p:sldLayoutId id="2147483987" r:id="rId2"/>
    <p:sldLayoutId id="2147483988" r:id="rId3"/>
  </p:sldLayoutIdLst>
  <p:txStyles>
    <p:titleStyle>
      <a:lvl1pPr algn="ctr" defTabSz="839694" rtl="0" eaLnBrk="1" latinLnBrk="0" hangingPunct="1"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14885" indent="-314885" algn="l" defTabSz="839694" rtl="0" eaLnBrk="1" latinLnBrk="0" hangingPunct="1">
        <a:spcBef>
          <a:spcPct val="20000"/>
        </a:spcBef>
        <a:buFont typeface="Arial" pitchFamily="34" charset="0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82251" indent="-262404" algn="l" defTabSz="839694" rtl="0" eaLnBrk="1" latinLnBrk="0" hangingPunct="1">
        <a:spcBef>
          <a:spcPct val="20000"/>
        </a:spcBef>
        <a:buFont typeface="Arial" pitchFamily="34" charset="0"/>
        <a:buChar char="–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049617" indent="-209923" algn="l" defTabSz="839694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469464" indent="-209923" algn="l" defTabSz="839694" rtl="0" eaLnBrk="1" latinLnBrk="0" hangingPunct="1">
        <a:spcBef>
          <a:spcPct val="20000"/>
        </a:spcBef>
        <a:buFont typeface="Arial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89310" indent="-209923" algn="l" defTabSz="839694" rtl="0" eaLnBrk="1" latinLnBrk="0" hangingPunct="1">
        <a:spcBef>
          <a:spcPct val="20000"/>
        </a:spcBef>
        <a:buFont typeface="Arial" pitchFamily="34" charset="0"/>
        <a:buChar char="»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09157" indent="-209923" algn="l" defTabSz="839694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29004" indent="-209923" algn="l" defTabSz="839694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48851" indent="-209923" algn="l" defTabSz="839694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568697" indent="-209923" algn="l" defTabSz="839694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839694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1pPr>
      <a:lvl2pPr marL="419847" algn="l" defTabSz="839694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2pPr>
      <a:lvl3pPr marL="839694" algn="l" defTabSz="839694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259540" algn="l" defTabSz="839694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1679387" algn="l" defTabSz="839694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099234" algn="l" defTabSz="839694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519081" algn="l" defTabSz="839694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2938927" algn="l" defTabSz="839694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358774" algn="l" defTabSz="839694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78.xml"/><Relationship Id="rId1" Type="http://schemas.openxmlformats.org/officeDocument/2006/relationships/vmlDrawing" Target="../drawings/vmlDrawing23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3.bin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://myapps.microsoft.com/" TargetMode="External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dev.office.com/fabric" TargetMode="External"/><Relationship Id="rId2" Type="http://schemas.openxmlformats.org/officeDocument/2006/relationships/hyperlink" Target="https://docs.microsoft.com/" TargetMode="External"/><Relationship Id="rId1" Type="http://schemas.openxmlformats.org/officeDocument/2006/relationships/slideLayout" Target="../slideLayouts/slideLayout15.xml"/><Relationship Id="rId5" Type="http://schemas.openxmlformats.org/officeDocument/2006/relationships/hyperlink" Target="https://stackoverflow.com/questions/tagged/microsoftgraph" TargetMode="External"/><Relationship Id="rId4" Type="http://schemas.openxmlformats.org/officeDocument/2006/relationships/hyperlink" Target="https://github.com/azure-samples?query=active-directory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portal.office.com/" TargetMode="External"/><Relationship Id="rId2" Type="http://schemas.openxmlformats.org/officeDocument/2006/relationships/hyperlink" Target="http://microsoftofficedemos.com/" TargetMode="External"/><Relationship Id="rId1" Type="http://schemas.openxmlformats.org/officeDocument/2006/relationships/slideLayout" Target="../slideLayouts/slideLayout8.xml"/><Relationship Id="rId5" Type="http://schemas.openxmlformats.org/officeDocument/2006/relationships/hyperlink" Target="mailto:admin@mod498161.onmicrosoft.com" TargetMode="External"/><Relationship Id="rId4" Type="http://schemas.openxmlformats.org/officeDocument/2006/relationships/hyperlink" Target="https://portal.azure.com/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dev.office.com/fabric" TargetMode="Externa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://myapps.microsoft.com/" TargetMode="External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dev.office.com/fabric" TargetMode="Externa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localhost/" TargetMode="External"/><Relationship Id="rId2" Type="http://schemas.openxmlformats.org/officeDocument/2006/relationships/hyperlink" Target="https://ngrok.com/" TargetMode="Externa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34.png"/><Relationship Id="rId4" Type="http://schemas.openxmlformats.org/officeDocument/2006/relationships/hyperlink" Target="http://localhost/" TargetMode="Externa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icrosoftgraph/aspnet-webhooks-rest-sample" TargetMode="Externa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tags" Target="../tags/tag80.xml"/><Relationship Id="rId1" Type="http://schemas.openxmlformats.org/officeDocument/2006/relationships/vmlDrawing" Target="../drawings/vmlDrawing24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4.bin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ags" Target="../tags/tag79.xml"/><Relationship Id="rId1" Type="http://schemas.openxmlformats.org/officeDocument/2006/relationships/customXml" Target="../../customXml/item1.xml"/><Relationship Id="rId5" Type="http://schemas.openxmlformats.org/officeDocument/2006/relationships/image" Target="../media/image24.jpg"/><Relationship Id="rId4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8.png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graph.microsoft.com/v1.0/me/manager" TargetMode="External"/><Relationship Id="rId3" Type="http://schemas.openxmlformats.org/officeDocument/2006/relationships/hyperlink" Target="https://graph.microsoft.com/v1.0/me" TargetMode="External"/><Relationship Id="rId7" Type="http://schemas.openxmlformats.org/officeDocument/2006/relationships/hyperlink" Target="https://graph.microsoft.com/v1.0/me/calendar" TargetMode="External"/><Relationship Id="rId2" Type="http://schemas.openxmlformats.org/officeDocument/2006/relationships/hyperlink" Target="https://graph.microsoft.com/" TargetMode="External"/><Relationship Id="rId1" Type="http://schemas.openxmlformats.org/officeDocument/2006/relationships/slideLayout" Target="../slideLayouts/slideLayout15.xml"/><Relationship Id="rId6" Type="http://schemas.openxmlformats.org/officeDocument/2006/relationships/hyperlink" Target="https://graph.microsoft.com/v1.0/me.messages" TargetMode="External"/><Relationship Id="rId5" Type="http://schemas.openxmlformats.org/officeDocument/2006/relationships/hyperlink" Target="https://graph.microsoft.com/v1.0/photo/$value" TargetMode="External"/><Relationship Id="rId10" Type="http://schemas.openxmlformats.org/officeDocument/2006/relationships/hyperlink" Target="https://graph.microsoft.com/v1.0/me/insights/trending" TargetMode="External"/><Relationship Id="rId4" Type="http://schemas.openxmlformats.org/officeDocument/2006/relationships/hyperlink" Target="https://graph.microsoft.com/v1.0/drive/root/children" TargetMode="External"/><Relationship Id="rId9" Type="http://schemas.openxmlformats.org/officeDocument/2006/relationships/hyperlink" Target="https://graph.microsoft.com/v1.0/groups/%3cid%3e/conversations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" y="0"/>
          <a:ext cx="158750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834" name="think-cell Slide" r:id="rId5" imgW="360" imgH="360" progId="">
                  <p:embed/>
                </p:oleObj>
              </mc:Choice>
              <mc:Fallback>
                <p:oleObj name="think-cell Slide" r:id="rId5" imgW="360" imgH="360" progId="">
                  <p:embed/>
                  <p:pic>
                    <p:nvPicPr>
                      <p:cNvPr id="0" name="Picture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" y="0"/>
                        <a:ext cx="158750" cy="158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Cozone</a:t>
            </a:r>
            <a:r>
              <a:rPr lang="en-US" dirty="0"/>
              <a:t> </a:t>
            </a:r>
            <a:r>
              <a:rPr lang="en-US" dirty="0" err="1" smtClean="0"/>
              <a:t>Leidsche</a:t>
            </a:r>
            <a:r>
              <a:rPr lang="en-US" dirty="0" smtClean="0"/>
              <a:t> Rijn, </a:t>
            </a:r>
          </a:p>
          <a:p>
            <a:r>
              <a:rPr lang="en-US" dirty="0" smtClean="0"/>
              <a:t>Carl in ‘t Veld, 15-03-2017</a:t>
            </a:r>
            <a:endParaRPr lang="en-US" dirty="0"/>
          </a:p>
        </p:txBody>
      </p:sp>
      <p:sp>
        <p:nvSpPr>
          <p:cNvPr id="10" name="Titre 9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smtClean="0"/>
              <a:t>Microsoft Graph Workshop</a:t>
            </a:r>
            <a:endParaRPr lang="fr-FR" sz="2000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82328" y="355600"/>
            <a:ext cx="8543925" cy="403525"/>
          </a:xfrm>
        </p:spPr>
        <p:txBody>
          <a:bodyPr/>
          <a:lstStyle/>
          <a:p>
            <a:r>
              <a:rPr lang="en-GB" dirty="0"/>
              <a:t>Authentication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ADAL v1.0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>
          <a:xfrm>
            <a:off x="682328" y="2877315"/>
            <a:ext cx="4190702" cy="2993728"/>
          </a:xfrm>
        </p:spPr>
        <p:txBody>
          <a:bodyPr/>
          <a:lstStyle/>
          <a:p>
            <a:r>
              <a:rPr lang="en-GB" sz="1625" dirty="0"/>
              <a:t>Authentication library to deal with Azure Active Directory authentication flow</a:t>
            </a:r>
          </a:p>
          <a:p>
            <a:r>
              <a:rPr lang="en-GB" sz="1625" dirty="0"/>
              <a:t>Support for Work and School accounts via Azure Active Directory</a:t>
            </a:r>
          </a:p>
          <a:p>
            <a:r>
              <a:rPr lang="en-GB" sz="1625" dirty="0"/>
              <a:t>Full set of SDKs available</a:t>
            </a:r>
          </a:p>
          <a:p>
            <a:r>
              <a:rPr lang="en-GB" sz="1625" dirty="0"/>
              <a:t>Supports Office 365 Services</a:t>
            </a:r>
          </a:p>
          <a:p>
            <a:r>
              <a:rPr lang="en-GB" sz="1625" dirty="0"/>
              <a:t>User gives consent for all permissions at first start</a:t>
            </a:r>
          </a:p>
          <a:p>
            <a:endParaRPr lang="en-GB" sz="1950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GB" dirty="0"/>
              <a:t>MSAL v2.0 (preview)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4"/>
          </p:nvPr>
        </p:nvSpPr>
        <p:spPr>
          <a:xfrm>
            <a:off x="5014913" y="2877315"/>
            <a:ext cx="4211340" cy="2993728"/>
          </a:xfrm>
        </p:spPr>
        <p:txBody>
          <a:bodyPr/>
          <a:lstStyle/>
          <a:p>
            <a:r>
              <a:rPr lang="nl-NL" sz="1625" b="1" dirty="0" err="1"/>
              <a:t>Unified</a:t>
            </a:r>
            <a:r>
              <a:rPr lang="nl-NL" sz="1625" b="1" dirty="0"/>
              <a:t> </a:t>
            </a:r>
            <a:r>
              <a:rPr lang="nl-NL" sz="1625" b="1" dirty="0" err="1"/>
              <a:t>authentication</a:t>
            </a:r>
            <a:r>
              <a:rPr lang="nl-NL" sz="1625" b="1" dirty="0"/>
              <a:t> </a:t>
            </a:r>
            <a:r>
              <a:rPr lang="nl-NL" sz="1625" dirty="0" err="1"/>
              <a:t>libary</a:t>
            </a:r>
            <a:r>
              <a:rPr lang="nl-NL" sz="1625" dirty="0"/>
              <a:t> </a:t>
            </a:r>
            <a:r>
              <a:rPr lang="nl-NL" sz="1625" dirty="0" err="1"/>
              <a:t>to</a:t>
            </a:r>
            <a:r>
              <a:rPr lang="nl-NL" sz="1625" dirty="0"/>
              <a:t> deal </a:t>
            </a:r>
            <a:r>
              <a:rPr lang="nl-NL" sz="1625" dirty="0" err="1"/>
              <a:t>with</a:t>
            </a:r>
            <a:r>
              <a:rPr lang="nl-NL" sz="1625" dirty="0"/>
              <a:t> </a:t>
            </a:r>
            <a:r>
              <a:rPr lang="nl-NL" sz="1625" dirty="0" err="1"/>
              <a:t>authentication</a:t>
            </a:r>
            <a:r>
              <a:rPr lang="nl-NL" sz="1625" dirty="0"/>
              <a:t> </a:t>
            </a:r>
            <a:r>
              <a:rPr lang="nl-NL" sz="1625" dirty="0" err="1"/>
              <a:t>across</a:t>
            </a:r>
            <a:r>
              <a:rPr lang="nl-NL" sz="1625" dirty="0"/>
              <a:t> </a:t>
            </a:r>
            <a:r>
              <a:rPr lang="nl-NL" sz="1625" dirty="0" err="1"/>
              <a:t>the</a:t>
            </a:r>
            <a:r>
              <a:rPr lang="nl-NL" sz="1625" dirty="0"/>
              <a:t> different </a:t>
            </a:r>
            <a:r>
              <a:rPr lang="nl-NL" sz="1625" dirty="0" err="1"/>
              <a:t>identity</a:t>
            </a:r>
            <a:r>
              <a:rPr lang="nl-NL" sz="1625" dirty="0"/>
              <a:t> platforms </a:t>
            </a:r>
            <a:r>
              <a:rPr lang="nl-NL" sz="1625" dirty="0" err="1"/>
              <a:t>provided</a:t>
            </a:r>
            <a:r>
              <a:rPr lang="nl-NL" sz="1625" dirty="0"/>
              <a:t> </a:t>
            </a:r>
            <a:r>
              <a:rPr lang="nl-NL" sz="1625" dirty="0" err="1"/>
              <a:t>by</a:t>
            </a:r>
            <a:r>
              <a:rPr lang="nl-NL" sz="1625" dirty="0"/>
              <a:t> Microsoft </a:t>
            </a:r>
          </a:p>
          <a:p>
            <a:r>
              <a:rPr lang="en-GB" sz="1625" dirty="0">
                <a:latin typeface="Arial Nova Light" panose="020B0304020202020204"/>
              </a:rPr>
              <a:t>Support for Work, School and </a:t>
            </a:r>
            <a:r>
              <a:rPr lang="en-GB" sz="1625" b="1" dirty="0">
                <a:latin typeface="Arial Nova Light" panose="020B0304020202020204"/>
              </a:rPr>
              <a:t>Personal</a:t>
            </a:r>
            <a:r>
              <a:rPr lang="en-GB" sz="1625" dirty="0">
                <a:latin typeface="Arial Nova Light" panose="020B0304020202020204"/>
              </a:rPr>
              <a:t> accounts – No Azure requirement</a:t>
            </a:r>
          </a:p>
          <a:p>
            <a:r>
              <a:rPr lang="en-GB" sz="1625" dirty="0">
                <a:latin typeface="Arial Nova Light" panose="020B0304020202020204"/>
              </a:rPr>
              <a:t>User gives consent when the applications needs it</a:t>
            </a:r>
          </a:p>
          <a:p>
            <a:endParaRPr lang="en-GB" dirty="0">
              <a:latin typeface="Arial Nova Light" panose="020B03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17659470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1038" y="198406"/>
            <a:ext cx="7173005" cy="455241"/>
          </a:xfrm>
        </p:spPr>
        <p:txBody>
          <a:bodyPr/>
          <a:lstStyle/>
          <a:p>
            <a:r>
              <a:rPr lang="nl-NL" dirty="0"/>
              <a:t>ADAL - </a:t>
            </a:r>
            <a:r>
              <a:rPr lang="nl-NL" dirty="0" err="1"/>
              <a:t>Azure</a:t>
            </a:r>
            <a:r>
              <a:rPr lang="nl-NL" dirty="0"/>
              <a:t> Active Directory </a:t>
            </a:r>
            <a:r>
              <a:rPr lang="nl-NL" dirty="0" err="1"/>
              <a:t>and</a:t>
            </a:r>
            <a:r>
              <a:rPr lang="nl-NL" dirty="0"/>
              <a:t> Office 365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628" b="1" dirty="0"/>
              <a:t>Single </a:t>
            </a:r>
            <a:r>
              <a:rPr lang="en-US" sz="2628" b="1" dirty="0" err="1"/>
              <a:t>auth</a:t>
            </a:r>
            <a:r>
              <a:rPr lang="en-US" sz="2628" b="1" dirty="0"/>
              <a:t> flow for O365</a:t>
            </a:r>
          </a:p>
          <a:p>
            <a:pPr lvl="1"/>
            <a:r>
              <a:rPr lang="en-US" sz="1625" b="1" dirty="0"/>
              <a:t>Sign users in using OpenID Connect</a:t>
            </a:r>
          </a:p>
          <a:p>
            <a:pPr lvl="1"/>
            <a:r>
              <a:rPr lang="en-US" sz="1625" dirty="0"/>
              <a:t>Azure AD, Exchange, SharePoint, </a:t>
            </a:r>
            <a:r>
              <a:rPr lang="en-US" sz="1625" b="1" dirty="0"/>
              <a:t>Yammer, OneNote</a:t>
            </a:r>
            <a:endParaRPr lang="en-US" sz="1625" dirty="0"/>
          </a:p>
          <a:p>
            <a:pPr lvl="1"/>
            <a:r>
              <a:rPr lang="en-US" sz="1625" dirty="0"/>
              <a:t>Device apps, web sites, </a:t>
            </a:r>
            <a:r>
              <a:rPr lang="en-US" sz="1625" b="1" dirty="0"/>
              <a:t>SPAs, and service apps</a:t>
            </a:r>
            <a:endParaRPr lang="en-US" sz="1625" dirty="0"/>
          </a:p>
          <a:p>
            <a:pPr lvl="1"/>
            <a:r>
              <a:rPr lang="en-US" sz="1625" dirty="0"/>
              <a:t>Admin and end-user consent</a:t>
            </a:r>
          </a:p>
          <a:p>
            <a:r>
              <a:rPr lang="en-US" sz="2628" b="1" dirty="0"/>
              <a:t>Secure protocol</a:t>
            </a:r>
          </a:p>
          <a:p>
            <a:pPr lvl="1"/>
            <a:r>
              <a:rPr lang="en-US" sz="1625" b="1" dirty="0"/>
              <a:t>OpenID Connect </a:t>
            </a:r>
            <a:r>
              <a:rPr lang="en-US" sz="1625" dirty="0"/>
              <a:t>and OAuth 2.0</a:t>
            </a:r>
          </a:p>
          <a:p>
            <a:pPr lvl="1"/>
            <a:r>
              <a:rPr lang="en-US" sz="1625" dirty="0"/>
              <a:t>No capturing user credentials</a:t>
            </a:r>
          </a:p>
          <a:p>
            <a:pPr lvl="1"/>
            <a:r>
              <a:rPr lang="en-US" sz="1625" i="1" dirty="0"/>
              <a:t>Fine-grained</a:t>
            </a:r>
            <a:r>
              <a:rPr lang="en-US" sz="1625" dirty="0"/>
              <a:t> access scopes</a:t>
            </a:r>
          </a:p>
          <a:p>
            <a:pPr lvl="1"/>
            <a:r>
              <a:rPr lang="en-US" sz="1625" dirty="0"/>
              <a:t>Supports MFA and federated user sign-in</a:t>
            </a:r>
          </a:p>
          <a:p>
            <a:pPr lvl="1"/>
            <a:r>
              <a:rPr lang="en-US" sz="1625" dirty="0"/>
              <a:t>Long-term access through refresh tokens</a:t>
            </a:r>
          </a:p>
        </p:txBody>
      </p:sp>
      <p:pic>
        <p:nvPicPr>
          <p:cNvPr id="4" name="Picture 11"/>
          <p:cNvPicPr>
            <a:picLocks noChangeAspect="1"/>
          </p:cNvPicPr>
          <p:nvPr/>
        </p:nvPicPr>
        <p:blipFill rotWithShape="1">
          <a:blip r:embed="rId3"/>
          <a:srcRect l="38956" r="1088" b="17214"/>
          <a:stretch/>
        </p:blipFill>
        <p:spPr>
          <a:xfrm>
            <a:off x="6537695" y="2016622"/>
            <a:ext cx="3215421" cy="4023576"/>
          </a:xfrm>
          <a:prstGeom prst="rect">
            <a:avLst/>
          </a:prstGeom>
          <a:ln w="31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540200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376746"/>
          </a:xfrm>
        </p:spPr>
        <p:txBody>
          <a:bodyPr/>
          <a:lstStyle/>
          <a:p>
            <a:r>
              <a:rPr lang="nl-NL" dirty="0"/>
              <a:t>Consent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l-NL" b="1" dirty="0">
                <a:latin typeface="Segoe Pro Display Light" panose="020B0302040504020203" pitchFamily="34" charset="0"/>
              </a:rPr>
              <a:t>User Consent</a:t>
            </a:r>
          </a:p>
          <a:p>
            <a:r>
              <a:rPr lang="nl-NL" dirty="0">
                <a:latin typeface="Segoe Pro Display Light" panose="020B0302040504020203" pitchFamily="34" charset="0"/>
              </a:rPr>
              <a:t>Consent </a:t>
            </a:r>
            <a:r>
              <a:rPr lang="nl-NL" dirty="0" err="1">
                <a:latin typeface="Segoe Pro Display Light" panose="020B0302040504020203" pitchFamily="34" charset="0"/>
              </a:rPr>
              <a:t>provided</a:t>
            </a:r>
            <a:r>
              <a:rPr lang="nl-NL" dirty="0">
                <a:latin typeface="Segoe Pro Display Light" panose="020B0302040504020203" pitchFamily="34" charset="0"/>
              </a:rPr>
              <a:t> </a:t>
            </a:r>
            <a:r>
              <a:rPr lang="nl-NL" dirty="0" err="1">
                <a:latin typeface="Segoe Pro Display Light" panose="020B0302040504020203" pitchFamily="34" charset="0"/>
              </a:rPr>
              <a:t>by</a:t>
            </a:r>
            <a:r>
              <a:rPr lang="nl-NL" dirty="0">
                <a:latin typeface="Segoe Pro Display Light" panose="020B0302040504020203" pitchFamily="34" charset="0"/>
              </a:rPr>
              <a:t> </a:t>
            </a:r>
            <a:r>
              <a:rPr lang="nl-NL" dirty="0" err="1">
                <a:latin typeface="Segoe Pro Display Light" panose="020B0302040504020203" pitchFamily="34" charset="0"/>
              </a:rPr>
              <a:t>the</a:t>
            </a:r>
            <a:r>
              <a:rPr lang="nl-NL" dirty="0">
                <a:latin typeface="Segoe Pro Display Light" panose="020B0302040504020203" pitchFamily="34" charset="0"/>
              </a:rPr>
              <a:t> user</a:t>
            </a:r>
          </a:p>
          <a:p>
            <a:r>
              <a:rPr lang="nl-NL" dirty="0" err="1">
                <a:latin typeface="Segoe Pro Display Light" panose="020B0302040504020203" pitchFamily="34" charset="0"/>
              </a:rPr>
              <a:t>Any</a:t>
            </a:r>
            <a:r>
              <a:rPr lang="nl-NL" dirty="0">
                <a:latin typeface="Segoe Pro Display Light" panose="020B0302040504020203" pitchFamily="34" charset="0"/>
              </a:rPr>
              <a:t> user in </a:t>
            </a:r>
            <a:r>
              <a:rPr lang="nl-NL" dirty="0" err="1">
                <a:latin typeface="Segoe Pro Display Light" panose="020B0302040504020203" pitchFamily="34" charset="0"/>
              </a:rPr>
              <a:t>the</a:t>
            </a:r>
            <a:r>
              <a:rPr lang="nl-NL" dirty="0">
                <a:latin typeface="Segoe Pro Display Light" panose="020B0302040504020203" pitchFamily="34" charset="0"/>
              </a:rPr>
              <a:t> </a:t>
            </a:r>
            <a:r>
              <a:rPr lang="nl-NL" dirty="0" err="1">
                <a:latin typeface="Segoe Pro Display Light" panose="020B0302040504020203" pitchFamily="34" charset="0"/>
              </a:rPr>
              <a:t>organisation</a:t>
            </a:r>
            <a:r>
              <a:rPr lang="nl-NL" dirty="0">
                <a:latin typeface="Segoe Pro Display Light" panose="020B0302040504020203" pitchFamily="34" charset="0"/>
              </a:rPr>
              <a:t> </a:t>
            </a:r>
            <a:r>
              <a:rPr lang="nl-NL" dirty="0" err="1">
                <a:latin typeface="Segoe Pro Display Light" panose="020B0302040504020203" pitchFamily="34" charset="0"/>
              </a:rPr>
              <a:t>can</a:t>
            </a:r>
            <a:r>
              <a:rPr lang="nl-NL" dirty="0">
                <a:latin typeface="Segoe Pro Display Light" panose="020B0302040504020203" pitchFamily="34" charset="0"/>
              </a:rPr>
              <a:t> </a:t>
            </a:r>
            <a:r>
              <a:rPr lang="nl-NL" dirty="0" err="1">
                <a:latin typeface="Segoe Pro Display Light" panose="020B0302040504020203" pitchFamily="34" charset="0"/>
              </a:rPr>
              <a:t>install</a:t>
            </a:r>
            <a:r>
              <a:rPr lang="nl-NL" dirty="0">
                <a:latin typeface="Segoe Pro Display Light" panose="020B0302040504020203" pitchFamily="34" charset="0"/>
              </a:rPr>
              <a:t> </a:t>
            </a:r>
            <a:r>
              <a:rPr lang="nl-NL" dirty="0" err="1">
                <a:latin typeface="Segoe Pro Display Light" panose="020B0302040504020203" pitchFamily="34" charset="0"/>
              </a:rPr>
              <a:t>the</a:t>
            </a:r>
            <a:r>
              <a:rPr lang="nl-NL" dirty="0">
                <a:latin typeface="Segoe Pro Display Light" panose="020B0302040504020203" pitchFamily="34" charset="0"/>
              </a:rPr>
              <a:t> </a:t>
            </a:r>
            <a:r>
              <a:rPr lang="nl-NL" dirty="0" err="1">
                <a:latin typeface="Segoe Pro Display Light" panose="020B0302040504020203" pitchFamily="34" charset="0"/>
              </a:rPr>
              <a:t>application</a:t>
            </a:r>
            <a:endParaRPr lang="nl-NL" dirty="0">
              <a:latin typeface="Segoe Pro Display Light" panose="020B0302040504020203" pitchFamily="34" charset="0"/>
            </a:endParaRPr>
          </a:p>
          <a:p>
            <a:r>
              <a:rPr lang="nl-NL" dirty="0" err="1">
                <a:latin typeface="Segoe Pro Display Light" panose="020B0302040504020203" pitchFamily="34" charset="0"/>
              </a:rPr>
              <a:t>Implemented</a:t>
            </a:r>
            <a:r>
              <a:rPr lang="nl-NL" dirty="0">
                <a:latin typeface="Segoe Pro Display Light" panose="020B0302040504020203" pitchFamily="34" charset="0"/>
              </a:rPr>
              <a:t> </a:t>
            </a:r>
            <a:r>
              <a:rPr lang="nl-NL" dirty="0" err="1">
                <a:latin typeface="Segoe Pro Display Light" panose="020B0302040504020203" pitchFamily="34" charset="0"/>
              </a:rPr>
              <a:t>by</a:t>
            </a:r>
            <a:r>
              <a:rPr lang="nl-NL" dirty="0">
                <a:latin typeface="Segoe Pro Display Light" panose="020B0302040504020203" pitchFamily="34" charset="0"/>
              </a:rPr>
              <a:t> default, but </a:t>
            </a:r>
            <a:r>
              <a:rPr lang="nl-NL" dirty="0" err="1">
                <a:latin typeface="Segoe Pro Display Light" panose="020B0302040504020203" pitchFamily="34" charset="0"/>
              </a:rPr>
              <a:t>can</a:t>
            </a:r>
            <a:r>
              <a:rPr lang="nl-NL" dirty="0">
                <a:latin typeface="Segoe Pro Display Light" panose="020B0302040504020203" pitchFamily="34" charset="0"/>
              </a:rPr>
              <a:t> </a:t>
            </a:r>
            <a:r>
              <a:rPr lang="nl-NL" dirty="0" err="1">
                <a:latin typeface="Segoe Pro Display Light" panose="020B0302040504020203" pitchFamily="34" charset="0"/>
              </a:rPr>
              <a:t>be</a:t>
            </a:r>
            <a:r>
              <a:rPr lang="nl-NL" dirty="0">
                <a:latin typeface="Segoe Pro Display Light" panose="020B0302040504020203" pitchFamily="34" charset="0"/>
              </a:rPr>
              <a:t> </a:t>
            </a:r>
            <a:r>
              <a:rPr lang="nl-NL" dirty="0" err="1">
                <a:latin typeface="Segoe Pro Display Light" panose="020B0302040504020203" pitchFamily="34" charset="0"/>
              </a:rPr>
              <a:t>switched</a:t>
            </a:r>
            <a:r>
              <a:rPr lang="nl-NL" dirty="0">
                <a:latin typeface="Segoe Pro Display Light" panose="020B0302040504020203" pitchFamily="34" charset="0"/>
              </a:rPr>
              <a:t> off </a:t>
            </a:r>
            <a:r>
              <a:rPr lang="nl-NL" dirty="0" err="1">
                <a:latin typeface="Segoe Pro Display Light" panose="020B0302040504020203" pitchFamily="34" charset="0"/>
              </a:rPr>
              <a:t>by</a:t>
            </a:r>
            <a:r>
              <a:rPr lang="nl-NL" dirty="0">
                <a:latin typeface="Segoe Pro Display Light" panose="020B0302040504020203" pitchFamily="34" charset="0"/>
              </a:rPr>
              <a:t> the Office 365 </a:t>
            </a:r>
            <a:r>
              <a:rPr lang="nl-NL" dirty="0" err="1" smtClean="0">
                <a:latin typeface="Segoe Pro Display Light" panose="020B0302040504020203" pitchFamily="34" charset="0"/>
              </a:rPr>
              <a:t>Admin</a:t>
            </a:r>
            <a:endParaRPr lang="nl-NL" dirty="0">
              <a:latin typeface="Segoe Pro Display Light" panose="020B0302040504020203" pitchFamily="34" charset="0"/>
            </a:endParaRPr>
          </a:p>
          <a:p>
            <a:r>
              <a:rPr lang="nl-NL" dirty="0" smtClean="0">
                <a:latin typeface="Segoe Pro Display Light" panose="020B0302040504020203" pitchFamily="34" charset="0"/>
              </a:rPr>
              <a:t>User </a:t>
            </a:r>
            <a:r>
              <a:rPr lang="nl-NL" dirty="0" err="1" smtClean="0">
                <a:latin typeface="Segoe Pro Display Light" panose="020B0302040504020203" pitchFamily="34" charset="0"/>
              </a:rPr>
              <a:t>can</a:t>
            </a:r>
            <a:r>
              <a:rPr lang="nl-NL" dirty="0" smtClean="0">
                <a:latin typeface="Segoe Pro Display Light" panose="020B0302040504020203" pitchFamily="34" charset="0"/>
              </a:rPr>
              <a:t> </a:t>
            </a:r>
            <a:r>
              <a:rPr lang="nl-NL" dirty="0" err="1" smtClean="0">
                <a:latin typeface="Segoe Pro Display Light" panose="020B0302040504020203" pitchFamily="34" charset="0"/>
              </a:rPr>
              <a:t>revoke</a:t>
            </a:r>
            <a:r>
              <a:rPr lang="nl-NL" dirty="0" smtClean="0">
                <a:latin typeface="Segoe Pro Display Light" panose="020B0302040504020203" pitchFamily="34" charset="0"/>
              </a:rPr>
              <a:t> consent </a:t>
            </a:r>
            <a:r>
              <a:rPr lang="nl-NL" dirty="0" err="1" smtClean="0">
                <a:latin typeface="Segoe Pro Display Light" panose="020B0302040504020203" pitchFamily="34" charset="0"/>
              </a:rPr>
              <a:t>through</a:t>
            </a:r>
            <a:r>
              <a:rPr lang="nl-NL" dirty="0" smtClean="0">
                <a:latin typeface="Segoe Pro Display Light" panose="020B0302040504020203" pitchFamily="34" charset="0"/>
              </a:rPr>
              <a:t> </a:t>
            </a:r>
            <a:r>
              <a:rPr lang="en-AU" dirty="0" smtClean="0">
                <a:latin typeface="Segoe Pro Display Light" panose="020B0302040504020203" pitchFamily="34" charset="0"/>
                <a:hlinkClick r:id="rId2"/>
              </a:rPr>
              <a:t>http</a:t>
            </a:r>
            <a:r>
              <a:rPr lang="en-AU" dirty="0">
                <a:latin typeface="Segoe Pro Display Light" panose="020B0302040504020203" pitchFamily="34" charset="0"/>
                <a:hlinkClick r:id="rId2"/>
              </a:rPr>
              <a:t>://myapps.microsoft.com</a:t>
            </a:r>
            <a:endParaRPr lang="nl-NL" dirty="0">
              <a:latin typeface="Segoe Pro Display Light" panose="020B0302040504020203" pitchFamily="34" charset="0"/>
            </a:endParaRPr>
          </a:p>
          <a:p>
            <a:endParaRPr lang="nl-NL" sz="1625" dirty="0">
              <a:latin typeface="Segoe Pro Display Light" panose="020B0302040504020203" pitchFamily="34" charset="0"/>
            </a:endParaRPr>
          </a:p>
          <a:p>
            <a:pPr marL="0" indent="0">
              <a:buNone/>
            </a:pPr>
            <a:r>
              <a:rPr lang="nl-NL" b="1" dirty="0" err="1">
                <a:latin typeface="Segoe Pro Display Light" panose="020B0302040504020203" pitchFamily="34" charset="0"/>
              </a:rPr>
              <a:t>Admin</a:t>
            </a:r>
            <a:r>
              <a:rPr lang="nl-NL" b="1" dirty="0">
                <a:latin typeface="Segoe Pro Display Light" panose="020B0302040504020203" pitchFamily="34" charset="0"/>
              </a:rPr>
              <a:t> Consent</a:t>
            </a:r>
          </a:p>
          <a:p>
            <a:r>
              <a:rPr lang="nl-NL" dirty="0">
                <a:latin typeface="Segoe Pro Display Light" panose="020B0302040504020203" pitchFamily="34" charset="0"/>
              </a:rPr>
              <a:t>Consent </a:t>
            </a:r>
            <a:r>
              <a:rPr lang="nl-NL" dirty="0" err="1">
                <a:latin typeface="Segoe Pro Display Light" panose="020B0302040504020203" pitchFamily="34" charset="0"/>
              </a:rPr>
              <a:t>provided</a:t>
            </a:r>
            <a:r>
              <a:rPr lang="nl-NL" dirty="0">
                <a:latin typeface="Segoe Pro Display Light" panose="020B0302040504020203" pitchFamily="34" charset="0"/>
              </a:rPr>
              <a:t> </a:t>
            </a:r>
            <a:r>
              <a:rPr lang="nl-NL" dirty="0" err="1">
                <a:latin typeface="Segoe Pro Display Light" panose="020B0302040504020203" pitchFamily="34" charset="0"/>
              </a:rPr>
              <a:t>by</a:t>
            </a:r>
            <a:r>
              <a:rPr lang="nl-NL" dirty="0">
                <a:latin typeface="Segoe Pro Display Light" panose="020B0302040504020203" pitchFamily="34" charset="0"/>
              </a:rPr>
              <a:t> </a:t>
            </a:r>
            <a:r>
              <a:rPr lang="nl-NL" dirty="0" err="1">
                <a:latin typeface="Segoe Pro Display Light" panose="020B0302040504020203" pitchFamily="34" charset="0"/>
              </a:rPr>
              <a:t>an</a:t>
            </a:r>
            <a:r>
              <a:rPr lang="nl-NL" dirty="0">
                <a:latin typeface="Segoe Pro Display Light" panose="020B0302040504020203" pitchFamily="34" charset="0"/>
              </a:rPr>
              <a:t> Office 365 Global Administrator</a:t>
            </a:r>
          </a:p>
          <a:p>
            <a:r>
              <a:rPr lang="nl-NL" dirty="0" err="1">
                <a:latin typeface="Segoe Pro Display Light" panose="020B0302040504020203" pitchFamily="34" charset="0"/>
              </a:rPr>
              <a:t>Only</a:t>
            </a:r>
            <a:r>
              <a:rPr lang="nl-NL" dirty="0">
                <a:latin typeface="Segoe Pro Display Light" panose="020B0302040504020203" pitchFamily="34" charset="0"/>
              </a:rPr>
              <a:t> Office 365 </a:t>
            </a:r>
            <a:r>
              <a:rPr lang="nl-NL" dirty="0" err="1">
                <a:latin typeface="Segoe Pro Display Light" panose="020B0302040504020203" pitchFamily="34" charset="0"/>
              </a:rPr>
              <a:t>global</a:t>
            </a:r>
            <a:r>
              <a:rPr lang="nl-NL" dirty="0">
                <a:latin typeface="Segoe Pro Display Light" panose="020B0302040504020203" pitchFamily="34" charset="0"/>
              </a:rPr>
              <a:t> administrators</a:t>
            </a:r>
          </a:p>
          <a:p>
            <a:r>
              <a:rPr lang="nl-NL" dirty="0">
                <a:latin typeface="Segoe Pro Display Light" panose="020B0302040504020203" pitchFamily="34" charset="0"/>
              </a:rPr>
              <a:t>Consent is </a:t>
            </a:r>
            <a:r>
              <a:rPr lang="nl-NL" dirty="0" err="1">
                <a:latin typeface="Segoe Pro Display Light" panose="020B0302040504020203" pitchFamily="34" charset="0"/>
              </a:rPr>
              <a:t>given</a:t>
            </a:r>
            <a:r>
              <a:rPr lang="nl-NL" dirty="0">
                <a:latin typeface="Segoe Pro Display Light" panose="020B0302040504020203" pitchFamily="34" charset="0"/>
              </a:rPr>
              <a:t> </a:t>
            </a:r>
            <a:r>
              <a:rPr lang="nl-NL" dirty="0" err="1">
                <a:latin typeface="Segoe Pro Display Light" panose="020B0302040504020203" pitchFamily="34" charset="0"/>
              </a:rPr>
              <a:t>to</a:t>
            </a:r>
            <a:r>
              <a:rPr lang="nl-NL" dirty="0">
                <a:latin typeface="Segoe Pro Display Light" panose="020B0302040504020203" pitchFamily="34" charset="0"/>
              </a:rPr>
              <a:t> </a:t>
            </a:r>
            <a:r>
              <a:rPr lang="nl-NL" dirty="0" err="1">
                <a:latin typeface="Segoe Pro Display Light" panose="020B0302040504020203" pitchFamily="34" charset="0"/>
              </a:rPr>
              <a:t>all</a:t>
            </a:r>
            <a:r>
              <a:rPr lang="nl-NL" dirty="0">
                <a:latin typeface="Segoe Pro Display Light" panose="020B0302040504020203" pitchFamily="34" charset="0"/>
              </a:rPr>
              <a:t> users in </a:t>
            </a:r>
            <a:r>
              <a:rPr lang="nl-NL" dirty="0" err="1">
                <a:latin typeface="Segoe Pro Display Light" panose="020B0302040504020203" pitchFamily="34" charset="0"/>
              </a:rPr>
              <a:t>the</a:t>
            </a:r>
            <a:r>
              <a:rPr lang="nl-NL" dirty="0">
                <a:latin typeface="Segoe Pro Display Light" panose="020B0302040504020203" pitchFamily="34" charset="0"/>
              </a:rPr>
              <a:t> </a:t>
            </a:r>
            <a:r>
              <a:rPr lang="nl-NL" dirty="0" err="1">
                <a:latin typeface="Segoe Pro Display Light" panose="020B0302040504020203" pitchFamily="34" charset="0"/>
              </a:rPr>
              <a:t>organisation</a:t>
            </a:r>
            <a:endParaRPr lang="nl-NL" dirty="0">
              <a:latin typeface="Segoe Pro Display Light" panose="020B0302040504020203" pitchFamily="34" charset="0"/>
            </a:endParaRPr>
          </a:p>
          <a:p>
            <a:r>
              <a:rPr lang="nl-NL" dirty="0" err="1">
                <a:latin typeface="Segoe Pro Display Light" panose="020B0302040504020203" pitchFamily="34" charset="0"/>
              </a:rPr>
              <a:t>Only</a:t>
            </a:r>
            <a:r>
              <a:rPr lang="nl-NL" dirty="0">
                <a:latin typeface="Segoe Pro Display Light" panose="020B0302040504020203" pitchFamily="34" charset="0"/>
              </a:rPr>
              <a:t> </a:t>
            </a:r>
            <a:r>
              <a:rPr lang="nl-NL" dirty="0" err="1">
                <a:latin typeface="Segoe Pro Display Light" panose="020B0302040504020203" pitchFamily="34" charset="0"/>
              </a:rPr>
              <a:t>required</a:t>
            </a:r>
            <a:r>
              <a:rPr lang="nl-NL" dirty="0">
                <a:latin typeface="Segoe Pro Display Light" panose="020B0302040504020203" pitchFamily="34" charset="0"/>
              </a:rPr>
              <a:t> </a:t>
            </a:r>
            <a:r>
              <a:rPr lang="nl-NL" dirty="0" err="1">
                <a:latin typeface="Segoe Pro Display Light" panose="020B0302040504020203" pitchFamily="34" charset="0"/>
              </a:rPr>
              <a:t>for</a:t>
            </a:r>
            <a:r>
              <a:rPr lang="nl-NL" dirty="0">
                <a:latin typeface="Segoe Pro Display Light" panose="020B0302040504020203" pitchFamily="34" charset="0"/>
              </a:rPr>
              <a:t> </a:t>
            </a:r>
            <a:r>
              <a:rPr lang="nl-NL" dirty="0" err="1">
                <a:latin typeface="Segoe Pro Display Light" panose="020B0302040504020203" pitchFamily="34" charset="0"/>
              </a:rPr>
              <a:t>multi</a:t>
            </a:r>
            <a:r>
              <a:rPr lang="nl-NL" dirty="0">
                <a:latin typeface="Segoe Pro Display Light" panose="020B0302040504020203" pitchFamily="34" charset="0"/>
              </a:rPr>
              <a:t>-tenant </a:t>
            </a:r>
            <a:r>
              <a:rPr lang="nl-NL" dirty="0" err="1">
                <a:latin typeface="Segoe Pro Display Light" panose="020B0302040504020203" pitchFamily="34" charset="0"/>
              </a:rPr>
              <a:t>applications</a:t>
            </a:r>
            <a:r>
              <a:rPr lang="nl-NL" dirty="0">
                <a:latin typeface="Segoe Pro Display Light" panose="020B0302040504020203" pitchFamily="34" charset="0"/>
              </a:rPr>
              <a:t> or native </a:t>
            </a:r>
            <a:r>
              <a:rPr lang="nl-NL" dirty="0" err="1">
                <a:latin typeface="Segoe Pro Display Light" panose="020B0302040504020203" pitchFamily="34" charset="0"/>
              </a:rPr>
              <a:t>applications</a:t>
            </a:r>
            <a:endParaRPr lang="nl-NL" dirty="0">
              <a:latin typeface="Segoe Pro Display Light" panose="020B0302040504020203" pitchFamily="34" charset="0"/>
            </a:endParaRPr>
          </a:p>
          <a:p>
            <a:endParaRPr lang="en-AU" dirty="0"/>
          </a:p>
          <a:p>
            <a:pPr marL="0" indent="0">
              <a:buNone/>
            </a:pP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5793029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1038" y="365126"/>
            <a:ext cx="8543925" cy="454383"/>
          </a:xfrm>
        </p:spPr>
        <p:txBody>
          <a:bodyPr/>
          <a:lstStyle/>
          <a:p>
            <a:r>
              <a:rPr lang="nl-NL" dirty="0"/>
              <a:t>Register </a:t>
            </a:r>
            <a:r>
              <a:rPr lang="nl-NL" dirty="0" err="1"/>
              <a:t>your</a:t>
            </a:r>
            <a:r>
              <a:rPr lang="nl-NL" dirty="0"/>
              <a:t> Application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71475" indent="-371475"/>
            <a:r>
              <a:rPr lang="nl-NL" dirty="0" err="1">
                <a:latin typeface="Segoe Pro Display Light" panose="020B0302040504020203" pitchFamily="34" charset="0"/>
              </a:rPr>
              <a:t>Sign</a:t>
            </a:r>
            <a:r>
              <a:rPr lang="nl-NL" dirty="0">
                <a:latin typeface="Segoe Pro Display Light" panose="020B0302040504020203" pitchFamily="34" charset="0"/>
              </a:rPr>
              <a:t> in </a:t>
            </a:r>
            <a:r>
              <a:rPr lang="nl-NL" dirty="0" err="1">
                <a:latin typeface="Segoe Pro Display Light" panose="020B0302040504020203" pitchFamily="34" charset="0"/>
              </a:rPr>
              <a:t>to</a:t>
            </a:r>
            <a:r>
              <a:rPr lang="nl-NL" dirty="0">
                <a:latin typeface="Segoe Pro Display Light" panose="020B0302040504020203" pitchFamily="34" charset="0"/>
              </a:rPr>
              <a:t> the </a:t>
            </a:r>
            <a:r>
              <a:rPr lang="nl-NL" dirty="0" err="1">
                <a:latin typeface="Segoe Pro Display Light" panose="020B0302040504020203" pitchFamily="34" charset="0"/>
              </a:rPr>
              <a:t>Azure</a:t>
            </a:r>
            <a:r>
              <a:rPr lang="nl-NL" dirty="0">
                <a:latin typeface="Segoe Pro Display Light" panose="020B0302040504020203" pitchFamily="34" charset="0"/>
              </a:rPr>
              <a:t> Management </a:t>
            </a:r>
            <a:r>
              <a:rPr lang="nl-NL" dirty="0" smtClean="0">
                <a:latin typeface="Segoe Pro Display Light" panose="020B0302040504020203" pitchFamily="34" charset="0"/>
              </a:rPr>
              <a:t>Portal</a:t>
            </a:r>
            <a:br>
              <a:rPr lang="nl-NL" dirty="0" smtClean="0">
                <a:latin typeface="Segoe Pro Display Light" panose="020B0302040504020203" pitchFamily="34" charset="0"/>
              </a:rPr>
            </a:br>
            <a:r>
              <a:rPr lang="nl-NL" i="1" dirty="0" smtClean="0">
                <a:latin typeface="Segoe Pro Display Light" panose="020B0302040504020203" pitchFamily="34" charset="0"/>
              </a:rPr>
              <a:t>https://portal.azure.com/</a:t>
            </a:r>
            <a:endParaRPr lang="nl-NL" i="1" dirty="0">
              <a:latin typeface="Segoe Pro Display Light" panose="020B0302040504020203" pitchFamily="34" charset="0"/>
            </a:endParaRPr>
          </a:p>
          <a:p>
            <a:pPr marL="371475" indent="-371475"/>
            <a:r>
              <a:rPr lang="nl-NL" dirty="0" err="1">
                <a:latin typeface="Segoe Pro Display Light" panose="020B0302040504020203" pitchFamily="34" charset="0"/>
              </a:rPr>
              <a:t>Create</a:t>
            </a:r>
            <a:r>
              <a:rPr lang="nl-NL" dirty="0">
                <a:latin typeface="Segoe Pro Display Light" panose="020B0302040504020203" pitchFamily="34" charset="0"/>
              </a:rPr>
              <a:t> a new </a:t>
            </a:r>
            <a:r>
              <a:rPr lang="nl-NL" dirty="0" err="1">
                <a:latin typeface="Segoe Pro Display Light" panose="020B0302040504020203" pitchFamily="34" charset="0"/>
              </a:rPr>
              <a:t>application</a:t>
            </a:r>
            <a:endParaRPr lang="nl-NL" dirty="0">
              <a:latin typeface="Segoe Pro Display Light" panose="020B0302040504020203" pitchFamily="34" charset="0"/>
            </a:endParaRPr>
          </a:p>
          <a:p>
            <a:pPr marL="371475" indent="-371475"/>
            <a:r>
              <a:rPr lang="nl-NL" dirty="0">
                <a:latin typeface="Segoe Pro Display Light" panose="020B0302040504020203" pitchFamily="34" charset="0"/>
              </a:rPr>
              <a:t>Select </a:t>
            </a:r>
            <a:r>
              <a:rPr lang="nl-NL" dirty="0" err="1">
                <a:latin typeface="Segoe Pro Display Light" panose="020B0302040504020203" pitchFamily="34" charset="0"/>
              </a:rPr>
              <a:t>the</a:t>
            </a:r>
            <a:r>
              <a:rPr lang="nl-NL" dirty="0">
                <a:latin typeface="Segoe Pro Display Light" panose="020B0302040504020203" pitchFamily="34" charset="0"/>
              </a:rPr>
              <a:t> Scope (Single / </a:t>
            </a:r>
            <a:r>
              <a:rPr lang="en-GB" dirty="0">
                <a:latin typeface="Segoe Pro Display Light" panose="020B0302040504020203" pitchFamily="34" charset="0"/>
              </a:rPr>
              <a:t>Multi-Tenant)</a:t>
            </a:r>
          </a:p>
          <a:p>
            <a:pPr marL="371475" indent="-371475"/>
            <a:r>
              <a:rPr lang="en-GB" dirty="0">
                <a:latin typeface="Segoe Pro Display Light" panose="020B0302040504020203" pitchFamily="34" charset="0"/>
              </a:rPr>
              <a:t>Get Client ID</a:t>
            </a:r>
          </a:p>
          <a:p>
            <a:pPr marL="371475" indent="-371475"/>
            <a:r>
              <a:rPr lang="en-GB" dirty="0">
                <a:latin typeface="Segoe Pro Display Light" panose="020B0302040504020203" pitchFamily="34" charset="0"/>
              </a:rPr>
              <a:t>Generate Client Secret (Web apps only)</a:t>
            </a:r>
          </a:p>
          <a:p>
            <a:pPr marL="371475" indent="-371475"/>
            <a:r>
              <a:rPr lang="en-GB" dirty="0">
                <a:latin typeface="Segoe Pro Display Light" panose="020B0302040504020203" pitchFamily="34" charset="0"/>
              </a:rPr>
              <a:t>Add Redirect URLs</a:t>
            </a:r>
            <a:br>
              <a:rPr lang="en-GB" dirty="0">
                <a:latin typeface="Segoe Pro Display Light" panose="020B0302040504020203" pitchFamily="34" charset="0"/>
              </a:rPr>
            </a:br>
            <a:r>
              <a:rPr lang="en-GB" i="1" dirty="0">
                <a:latin typeface="Segoe Pro Display Light" panose="020B0302040504020203" pitchFamily="34" charset="0"/>
              </a:rPr>
              <a:t>https://localhost:44315/</a:t>
            </a:r>
          </a:p>
          <a:p>
            <a:pPr marL="371475" indent="-371475"/>
            <a:r>
              <a:rPr lang="en-GB" dirty="0">
                <a:latin typeface="Segoe Pro Display Light" panose="020B0302040504020203" pitchFamily="34" charset="0"/>
              </a:rPr>
              <a:t>Select Permissions</a:t>
            </a:r>
            <a:endParaRPr lang="nl-NL" dirty="0">
              <a:latin typeface="Segoe Pro Display Light" panose="020B0302040504020203" pitchFamily="34" charset="0"/>
            </a:endParaRPr>
          </a:p>
          <a:p>
            <a:endParaRPr lang="nl-NL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4422" y="2008902"/>
            <a:ext cx="3501246" cy="1587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8904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>
            <a:off x="829530" y="2216215"/>
            <a:ext cx="363835" cy="3698996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wrap="square" lIns="0" tIns="37113" rIns="0" bIns="37113" numCol="1" rtlCol="0" anchor="ctr" anchorCtr="0" compatLnSpc="1">
            <a:prstTxWarp prst="textNoShape">
              <a:avLst/>
            </a:prstTxWarp>
          </a:bodyPr>
          <a:lstStyle/>
          <a:p>
            <a:pPr algn="ctr" defTabSz="742097">
              <a:defRPr/>
            </a:pPr>
            <a:endParaRPr lang="en-US" sz="1593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3416807" y="2216215"/>
            <a:ext cx="363835" cy="3698996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wrap="square" lIns="0" tIns="37113" rIns="0" bIns="37113" numCol="1" rtlCol="0" anchor="ctr" anchorCtr="0" compatLnSpc="1">
            <a:prstTxWarp prst="textNoShape">
              <a:avLst/>
            </a:prstTxWarp>
          </a:bodyPr>
          <a:lstStyle/>
          <a:p>
            <a:pPr algn="ctr" defTabSz="742097">
              <a:defRPr/>
            </a:pPr>
            <a:endParaRPr lang="en-US" sz="1593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6004082" y="2216215"/>
            <a:ext cx="363835" cy="3698996"/>
          </a:xfrm>
          <a:prstGeom prst="rect">
            <a:avLst/>
          </a:prstGeom>
          <a:solidFill>
            <a:schemeClr val="accent6"/>
          </a:solidFill>
          <a:ln>
            <a:noFill/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wrap="square" lIns="0" tIns="37113" rIns="0" bIns="37113" numCol="1" rtlCol="0" anchor="ctr" anchorCtr="0" compatLnSpc="1">
            <a:prstTxWarp prst="textNoShape">
              <a:avLst/>
            </a:prstTxWarp>
          </a:bodyPr>
          <a:lstStyle/>
          <a:p>
            <a:pPr algn="ctr" defTabSz="742097">
              <a:defRPr/>
            </a:pPr>
            <a:endParaRPr lang="en-US" sz="1593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8591358" y="2216215"/>
            <a:ext cx="363835" cy="3698996"/>
          </a:xfrm>
          <a:prstGeom prst="rect">
            <a:avLst/>
          </a:prstGeom>
          <a:solidFill>
            <a:schemeClr val="accent5"/>
          </a:solidFill>
          <a:ln>
            <a:noFill/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wrap="square" lIns="0" tIns="37113" rIns="0" bIns="37113" numCol="1" rtlCol="0" anchor="ctr" anchorCtr="0" compatLnSpc="1">
            <a:prstTxWarp prst="textNoShape">
              <a:avLst/>
            </a:prstTxWarp>
          </a:bodyPr>
          <a:lstStyle/>
          <a:p>
            <a:pPr algn="ctr" defTabSz="742097">
              <a:defRPr/>
            </a:pPr>
            <a:endParaRPr lang="en-US" sz="1593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07093" y="1836000"/>
            <a:ext cx="1422425" cy="389466"/>
          </a:xfrm>
          <a:prstGeom prst="rect">
            <a:avLst/>
          </a:prstGeom>
          <a:noFill/>
        </p:spPr>
        <p:txBody>
          <a:bodyPr wrap="none" lIns="145534" tIns="116427" rIns="145534" bIns="116427" rtlCol="0">
            <a:spAutoFit/>
          </a:bodyPr>
          <a:lstStyle/>
          <a:p>
            <a:pPr algn="ctr" defTabSz="742311">
              <a:lnSpc>
                <a:spcPct val="90000"/>
              </a:lnSpc>
              <a:spcAft>
                <a:spcPts val="477"/>
              </a:spcAft>
              <a:defRPr/>
            </a:pPr>
            <a:r>
              <a:rPr lang="en-US" sz="1114" b="1" dirty="0">
                <a:latin typeface="Segoe UI"/>
              </a:rPr>
              <a:t>Your Application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710708" y="1609822"/>
            <a:ext cx="1898517" cy="607922"/>
          </a:xfrm>
          <a:prstGeom prst="rect">
            <a:avLst/>
          </a:prstGeom>
          <a:noFill/>
        </p:spPr>
        <p:txBody>
          <a:bodyPr wrap="none" lIns="145534" tIns="116427" rIns="145534" bIns="116427" rtlCol="0">
            <a:spAutoFit/>
          </a:bodyPr>
          <a:lstStyle/>
          <a:p>
            <a:pPr algn="ctr" defTabSz="742311">
              <a:lnSpc>
                <a:spcPct val="90000"/>
              </a:lnSpc>
              <a:spcAft>
                <a:spcPts val="477"/>
              </a:spcAft>
              <a:defRPr/>
            </a:pPr>
            <a:r>
              <a:rPr lang="en-US" sz="1114" b="1" dirty="0">
                <a:latin typeface="Segoe UI"/>
              </a:rPr>
              <a:t>Azure AD Authorization</a:t>
            </a:r>
          </a:p>
          <a:p>
            <a:pPr algn="ctr" defTabSz="742311">
              <a:lnSpc>
                <a:spcPct val="90000"/>
              </a:lnSpc>
              <a:spcAft>
                <a:spcPts val="477"/>
              </a:spcAft>
              <a:defRPr/>
            </a:pPr>
            <a:r>
              <a:rPr lang="en-US" sz="1114" b="1" dirty="0">
                <a:latin typeface="Segoe UI"/>
              </a:rPr>
              <a:t>Endpoint	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572312" y="1609822"/>
            <a:ext cx="1383952" cy="607922"/>
          </a:xfrm>
          <a:prstGeom prst="rect">
            <a:avLst/>
          </a:prstGeom>
          <a:noFill/>
        </p:spPr>
        <p:txBody>
          <a:bodyPr wrap="none" lIns="145534" tIns="116427" rIns="145534" bIns="116427" rtlCol="0">
            <a:spAutoFit/>
          </a:bodyPr>
          <a:lstStyle/>
          <a:p>
            <a:pPr algn="ctr" defTabSz="742311">
              <a:lnSpc>
                <a:spcPct val="90000"/>
              </a:lnSpc>
              <a:spcAft>
                <a:spcPts val="477"/>
              </a:spcAft>
              <a:defRPr/>
            </a:pPr>
            <a:r>
              <a:rPr lang="en-US" sz="1114" b="1" dirty="0">
                <a:latin typeface="Segoe UI"/>
              </a:rPr>
              <a:t>Azure AD Token</a:t>
            </a:r>
          </a:p>
          <a:p>
            <a:pPr algn="ctr" defTabSz="742311">
              <a:lnSpc>
                <a:spcPct val="90000"/>
              </a:lnSpc>
              <a:spcAft>
                <a:spcPts val="477"/>
              </a:spcAft>
              <a:defRPr/>
            </a:pPr>
            <a:r>
              <a:rPr lang="en-US" sz="1114" b="1" dirty="0">
                <a:latin typeface="Segoe UI"/>
              </a:rPr>
              <a:t>Endpoint	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859654" y="1836000"/>
            <a:ext cx="1664478" cy="389466"/>
          </a:xfrm>
          <a:prstGeom prst="rect">
            <a:avLst/>
          </a:prstGeom>
          <a:noFill/>
        </p:spPr>
        <p:txBody>
          <a:bodyPr wrap="none" lIns="145534" tIns="116427" rIns="145534" bIns="116427" rtlCol="0">
            <a:spAutoFit/>
          </a:bodyPr>
          <a:lstStyle/>
          <a:p>
            <a:pPr algn="ctr" defTabSz="742311">
              <a:lnSpc>
                <a:spcPct val="90000"/>
              </a:lnSpc>
              <a:spcAft>
                <a:spcPts val="477"/>
              </a:spcAft>
              <a:defRPr/>
            </a:pPr>
            <a:r>
              <a:rPr lang="en-US" sz="1114" b="1" dirty="0">
                <a:latin typeface="Segoe UI"/>
              </a:rPr>
              <a:t>Microsoft Graph API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1193365" y="2580050"/>
            <a:ext cx="2223440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1193365" y="2883246"/>
            <a:ext cx="2223440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1193365" y="3186443"/>
            <a:ext cx="1697899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2891264" y="2883247"/>
            <a:ext cx="0" cy="303197"/>
          </a:xfrm>
          <a:prstGeom prst="line">
            <a:avLst/>
          </a:prstGeom>
          <a:ln w="28575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119738" y="2276854"/>
            <a:ext cx="1877677" cy="367408"/>
          </a:xfrm>
          <a:prstGeom prst="rect">
            <a:avLst/>
          </a:prstGeom>
          <a:noFill/>
        </p:spPr>
        <p:txBody>
          <a:bodyPr wrap="none" lIns="145534" tIns="116427" rIns="145534" bIns="116427" rtlCol="0">
            <a:spAutoFit/>
          </a:bodyPr>
          <a:lstStyle/>
          <a:p>
            <a:pPr defTabSz="742311">
              <a:lnSpc>
                <a:spcPct val="90000"/>
              </a:lnSpc>
              <a:spcAft>
                <a:spcPts val="477"/>
              </a:spcAft>
              <a:defRPr/>
            </a:pPr>
            <a:r>
              <a:rPr lang="en-US" sz="955" b="1" dirty="0">
                <a:latin typeface="Segoe UI"/>
              </a:rPr>
              <a:t>Request authorization code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701098" y="2576498"/>
            <a:ext cx="1863251" cy="367408"/>
          </a:xfrm>
          <a:prstGeom prst="rect">
            <a:avLst/>
          </a:prstGeom>
          <a:noFill/>
        </p:spPr>
        <p:txBody>
          <a:bodyPr wrap="none" lIns="145534" tIns="116427" rIns="145534" bIns="116427" rtlCol="0">
            <a:spAutoFit/>
          </a:bodyPr>
          <a:lstStyle/>
          <a:p>
            <a:pPr defTabSz="742311">
              <a:lnSpc>
                <a:spcPct val="90000"/>
              </a:lnSpc>
              <a:spcAft>
                <a:spcPts val="477"/>
              </a:spcAft>
              <a:defRPr/>
            </a:pPr>
            <a:r>
              <a:rPr lang="en-US" sz="955" b="1" dirty="0">
                <a:latin typeface="Segoe UI"/>
              </a:rPr>
              <a:t>Sign-in via browser pop-up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182828" y="2886290"/>
            <a:ext cx="1803939" cy="367408"/>
          </a:xfrm>
          <a:prstGeom prst="rect">
            <a:avLst/>
          </a:prstGeom>
          <a:noFill/>
        </p:spPr>
        <p:txBody>
          <a:bodyPr wrap="none" lIns="145534" tIns="116427" rIns="145534" bIns="116427" rtlCol="0">
            <a:spAutoFit/>
          </a:bodyPr>
          <a:lstStyle/>
          <a:p>
            <a:pPr defTabSz="742311">
              <a:lnSpc>
                <a:spcPct val="90000"/>
              </a:lnSpc>
              <a:spcAft>
                <a:spcPts val="477"/>
              </a:spcAft>
              <a:defRPr/>
            </a:pPr>
            <a:r>
              <a:rPr lang="en-US" sz="955" b="1" dirty="0">
                <a:latin typeface="Segoe UI"/>
              </a:rPr>
              <a:t>Return authorization code</a:t>
            </a:r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1197807" y="3732197"/>
            <a:ext cx="4806275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1182829" y="4096032"/>
            <a:ext cx="4806275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1118304" y="3440915"/>
            <a:ext cx="4695757" cy="367408"/>
          </a:xfrm>
          <a:prstGeom prst="rect">
            <a:avLst/>
          </a:prstGeom>
          <a:noFill/>
        </p:spPr>
        <p:txBody>
          <a:bodyPr wrap="none" lIns="145534" tIns="116427" rIns="145534" bIns="116427" rtlCol="0">
            <a:spAutoFit/>
          </a:bodyPr>
          <a:lstStyle/>
          <a:p>
            <a:pPr defTabSz="742311">
              <a:lnSpc>
                <a:spcPct val="90000"/>
              </a:lnSpc>
              <a:spcAft>
                <a:spcPts val="477"/>
              </a:spcAft>
              <a:defRPr/>
            </a:pPr>
            <a:r>
              <a:rPr lang="en-US" sz="955" b="1" dirty="0">
                <a:latin typeface="Segoe UI"/>
              </a:rPr>
              <a:t>Redeem authorization code and acquire access token for Office 365 resource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128713" y="4107333"/>
            <a:ext cx="2392242" cy="367408"/>
          </a:xfrm>
          <a:prstGeom prst="rect">
            <a:avLst/>
          </a:prstGeom>
          <a:noFill/>
        </p:spPr>
        <p:txBody>
          <a:bodyPr wrap="none" lIns="145534" tIns="116427" rIns="145534" bIns="116427" rtlCol="0">
            <a:spAutoFit/>
          </a:bodyPr>
          <a:lstStyle/>
          <a:p>
            <a:pPr defTabSz="742311">
              <a:lnSpc>
                <a:spcPct val="90000"/>
              </a:lnSpc>
              <a:spcAft>
                <a:spcPts val="477"/>
              </a:spcAft>
              <a:defRPr/>
            </a:pPr>
            <a:r>
              <a:rPr lang="en-US" sz="955" b="1" dirty="0">
                <a:latin typeface="Segoe UI"/>
              </a:rPr>
              <a:t>Return id, access, and refresh tokens</a:t>
            </a:r>
          </a:p>
        </p:txBody>
      </p:sp>
      <p:cxnSp>
        <p:nvCxnSpPr>
          <p:cNvPr id="32" name="Straight Arrow Connector 31"/>
          <p:cNvCxnSpPr/>
          <p:nvPr/>
        </p:nvCxnSpPr>
        <p:spPr>
          <a:xfrm>
            <a:off x="1211942" y="4921040"/>
            <a:ext cx="7374974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1216377" y="5005623"/>
            <a:ext cx="1561886" cy="367408"/>
          </a:xfrm>
          <a:prstGeom prst="rect">
            <a:avLst/>
          </a:prstGeom>
          <a:noFill/>
        </p:spPr>
        <p:txBody>
          <a:bodyPr wrap="none" lIns="145534" tIns="116427" rIns="145534" bIns="116427" rtlCol="0">
            <a:spAutoFit/>
          </a:bodyPr>
          <a:lstStyle/>
          <a:p>
            <a:pPr defTabSz="742311">
              <a:lnSpc>
                <a:spcPct val="90000"/>
              </a:lnSpc>
              <a:spcAft>
                <a:spcPts val="477"/>
              </a:spcAft>
              <a:defRPr/>
            </a:pPr>
            <a:r>
              <a:rPr lang="en-US" sz="955" b="1" dirty="0">
                <a:latin typeface="Segoe UI"/>
              </a:rPr>
              <a:t>Return Http Response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1141421" y="4609484"/>
            <a:ext cx="3043061" cy="367408"/>
          </a:xfrm>
          <a:prstGeom prst="rect">
            <a:avLst/>
          </a:prstGeom>
          <a:noFill/>
        </p:spPr>
        <p:txBody>
          <a:bodyPr wrap="none" lIns="145534" tIns="116427" rIns="145534" bIns="116427" rtlCol="0">
            <a:spAutoFit/>
          </a:bodyPr>
          <a:lstStyle/>
          <a:p>
            <a:pPr defTabSz="742311">
              <a:lnSpc>
                <a:spcPct val="90000"/>
              </a:lnSpc>
              <a:spcAft>
                <a:spcPts val="477"/>
              </a:spcAft>
              <a:defRPr/>
            </a:pPr>
            <a:r>
              <a:rPr lang="en-US" sz="955" b="1" dirty="0">
                <a:latin typeface="Segoe UI"/>
              </a:rPr>
              <a:t>Call </a:t>
            </a:r>
            <a:r>
              <a:rPr lang="en-US" sz="955" b="1" dirty="0" err="1">
                <a:latin typeface="Segoe UI"/>
              </a:rPr>
              <a:t>Microosft</a:t>
            </a:r>
            <a:r>
              <a:rPr lang="en-US" sz="955" b="1" dirty="0">
                <a:latin typeface="Segoe UI"/>
              </a:rPr>
              <a:t> Graph API using the access token</a:t>
            </a:r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1201224" y="5291268"/>
            <a:ext cx="7374974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Autentication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Office 365</a:t>
            </a:r>
          </a:p>
        </p:txBody>
      </p:sp>
    </p:spTree>
    <p:extLst>
      <p:ext uri="{BB962C8B-B14F-4D97-AF65-F5344CB8AC3E}">
        <p14:creationId xmlns:p14="http://schemas.microsoft.com/office/powerpoint/2010/main" val="3402988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/>
      <p:bldP spid="26" grpId="0"/>
      <p:bldP spid="27" grpId="0"/>
      <p:bldP spid="33" grpId="0"/>
      <p:bldP spid="3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Office UI </a:t>
            </a:r>
            <a:r>
              <a:rPr lang="nl-NL" dirty="0" err="1" smtClean="0"/>
              <a:t>Fabric</a:t>
            </a:r>
            <a:r>
              <a:rPr lang="nl-NL" dirty="0"/>
              <a:t>              https://dev.office.com/fabric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0374" y="989066"/>
            <a:ext cx="7825252" cy="5737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038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1038" y="365126"/>
            <a:ext cx="8543925" cy="437131"/>
          </a:xfrm>
        </p:spPr>
        <p:txBody>
          <a:bodyPr/>
          <a:lstStyle/>
          <a:p>
            <a:r>
              <a:rPr lang="nl-NL" dirty="0" err="1" smtClean="0"/>
              <a:t>Documentation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smtClean="0">
                <a:hlinkClick r:id="rId2"/>
              </a:rPr>
              <a:t>https://graph.microsoft.io/</a:t>
            </a:r>
          </a:p>
          <a:p>
            <a:r>
              <a:rPr lang="nl-NL" dirty="0" smtClean="0">
                <a:hlinkClick r:id="rId2"/>
              </a:rPr>
              <a:t>https://docs.microsoft.com/</a:t>
            </a:r>
            <a:endParaRPr lang="nl-NL" dirty="0" smtClean="0"/>
          </a:p>
          <a:p>
            <a:r>
              <a:rPr lang="nl-NL" dirty="0">
                <a:hlinkClick r:id="rId3"/>
              </a:rPr>
              <a:t>https://</a:t>
            </a:r>
            <a:r>
              <a:rPr lang="nl-NL" dirty="0" smtClean="0">
                <a:hlinkClick r:id="rId3"/>
              </a:rPr>
              <a:t>dev.office.com/fabric</a:t>
            </a:r>
            <a:endParaRPr lang="nl-NL" dirty="0" smtClean="0"/>
          </a:p>
          <a:p>
            <a:r>
              <a:rPr lang="nl-NL" dirty="0" err="1" smtClean="0"/>
              <a:t>Examples</a:t>
            </a:r>
            <a:r>
              <a:rPr lang="nl-NL" dirty="0"/>
              <a:t>: </a:t>
            </a:r>
            <a:r>
              <a:rPr lang="nl-NL" dirty="0">
                <a:hlinkClick r:id="rId4"/>
              </a:rPr>
              <a:t>https://</a:t>
            </a:r>
            <a:r>
              <a:rPr lang="nl-NL" dirty="0" smtClean="0">
                <a:hlinkClick r:id="rId4"/>
              </a:rPr>
              <a:t>github.com/azure-samples?query=active-directory</a:t>
            </a:r>
            <a:endParaRPr lang="nl-NL" dirty="0" smtClean="0"/>
          </a:p>
          <a:p>
            <a:r>
              <a:rPr lang="nl-NL" dirty="0" err="1" smtClean="0"/>
              <a:t>Questions</a:t>
            </a:r>
            <a:r>
              <a:rPr lang="nl-NL" dirty="0"/>
              <a:t>: </a:t>
            </a:r>
            <a:r>
              <a:rPr lang="nl-NL" dirty="0">
                <a:hlinkClick r:id="rId5"/>
              </a:rPr>
              <a:t>https://</a:t>
            </a:r>
            <a:r>
              <a:rPr lang="nl-NL" dirty="0" smtClean="0">
                <a:hlinkClick r:id="rId5"/>
              </a:rPr>
              <a:t>stackoverflow.com/questions/tagged/microsoftgraph</a:t>
            </a:r>
            <a:endParaRPr lang="nl-NL" dirty="0" smtClean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587778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9"/>
          <p:cNvSpPr txBox="1">
            <a:spLocks/>
          </p:cNvSpPr>
          <p:nvPr/>
        </p:nvSpPr>
        <p:spPr>
          <a:xfrm>
            <a:off x="624653" y="3371881"/>
            <a:ext cx="7078736" cy="1042124"/>
          </a:xfrm>
          <a:prstGeom prst="rect">
            <a:avLst/>
          </a:prstGeom>
          <a:solidFill>
            <a:schemeClr val="bg1"/>
          </a:solidFill>
        </p:spPr>
        <p:txBody>
          <a:bodyPr/>
          <a:lstStyle/>
          <a:p>
            <a:pPr marL="0" marR="0" lvl="0" indent="0" algn="l" defTabSz="9143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b="1" i="0" u="none" strike="noStrike" kern="1200" cap="none" spc="0" normalizeH="0" baseline="0" noProof="0" dirty="0" err="1" smtClean="0">
                <a:ln>
                  <a:noFill/>
                </a:ln>
                <a:effectLst/>
                <a:uLnTx/>
                <a:uFillTx/>
                <a:latin typeface="+mj-lt"/>
                <a:ea typeface="+mj-ea"/>
                <a:cs typeface="+mj-cs"/>
              </a:rPr>
              <a:t>Exercise</a:t>
            </a:r>
            <a:r>
              <a:rPr kumimoji="0" lang="fr-FR" sz="2400" b="1" i="0" u="none" strike="noStrike" kern="1200" cap="none" spc="0" normalizeH="0" noProof="0" dirty="0" smtClean="0">
                <a:ln>
                  <a:noFill/>
                </a:ln>
                <a:effectLst/>
                <a:uLnTx/>
                <a:uFillTx/>
                <a:latin typeface="+mj-lt"/>
                <a:ea typeface="+mj-ea"/>
                <a:cs typeface="+mj-cs"/>
              </a:rPr>
              <a:t> 1: </a:t>
            </a:r>
            <a:r>
              <a:rPr kumimoji="0" lang="fr-FR" sz="2400" b="1" i="0" u="none" strike="noStrike" kern="1200" cap="none" spc="0" normalizeH="0" noProof="0" dirty="0" err="1" smtClean="0">
                <a:ln>
                  <a:noFill/>
                </a:ln>
                <a:effectLst/>
                <a:uLnTx/>
                <a:uFillTx/>
                <a:latin typeface="+mj-lt"/>
                <a:ea typeface="+mj-ea"/>
                <a:cs typeface="+mj-cs"/>
              </a:rPr>
              <a:t>Authentication</a:t>
            </a:r>
            <a:endParaRPr kumimoji="0" lang="fr-FR" sz="20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007470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Web.config</a:t>
            </a:r>
            <a:endParaRPr lang="nl-NL" dirty="0"/>
          </a:p>
        </p:txBody>
      </p:sp>
      <p:sp>
        <p:nvSpPr>
          <p:cNvPr id="4" name="Rectangle 3"/>
          <p:cNvSpPr/>
          <p:nvPr/>
        </p:nvSpPr>
        <p:spPr>
          <a:xfrm>
            <a:off x="500332" y="1920895"/>
            <a:ext cx="8522898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1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nl-NL" sz="1400" dirty="0" err="1" smtClean="0">
                <a:solidFill>
                  <a:srgbClr val="A31515"/>
                </a:solidFill>
                <a:latin typeface="Consolas" panose="020B0609020204030204" pitchFamily="49" charset="0"/>
              </a:rPr>
              <a:t>add</a:t>
            </a:r>
            <a:r>
              <a:rPr lang="nl-NL" sz="1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nl-NL" sz="1400" dirty="0" err="1">
                <a:solidFill>
                  <a:srgbClr val="FF0000"/>
                </a:solidFill>
                <a:latin typeface="Consolas" panose="020B0609020204030204" pitchFamily="49" charset="0"/>
              </a:rPr>
              <a:t>key</a:t>
            </a:r>
            <a:r>
              <a:rPr lang="nl-NL" sz="1400" dirty="0">
                <a:solidFill>
                  <a:srgbClr val="0000FF"/>
                </a:solidFill>
                <a:latin typeface="Consolas" panose="020B0609020204030204" pitchFamily="49" charset="0"/>
              </a:rPr>
              <a:t>=</a:t>
            </a:r>
            <a:r>
              <a:rPr lang="nl-NL" sz="1400" dirty="0">
                <a:solidFill>
                  <a:srgbClr val="000000"/>
                </a:solidFill>
                <a:latin typeface="Consolas" panose="020B0609020204030204" pitchFamily="49" charset="0"/>
              </a:rPr>
              <a:t>"</a:t>
            </a:r>
            <a:r>
              <a:rPr lang="nl-NL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ida:ClientID</a:t>
            </a:r>
            <a:r>
              <a:rPr lang="nl-NL" sz="1400" dirty="0">
                <a:solidFill>
                  <a:srgbClr val="000000"/>
                </a:solidFill>
                <a:latin typeface="Consolas" panose="020B0609020204030204" pitchFamily="49" charset="0"/>
              </a:rPr>
              <a:t>"</a:t>
            </a:r>
            <a:r>
              <a:rPr lang="nl-NL" sz="1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nl-NL" sz="1400" dirty="0" err="1">
                <a:solidFill>
                  <a:srgbClr val="FF0000"/>
                </a:solidFill>
                <a:latin typeface="Consolas" panose="020B0609020204030204" pitchFamily="49" charset="0"/>
              </a:rPr>
              <a:t>value</a:t>
            </a:r>
            <a:r>
              <a:rPr lang="nl-NL" sz="1400" dirty="0">
                <a:solidFill>
                  <a:srgbClr val="0000FF"/>
                </a:solidFill>
                <a:latin typeface="Consolas" panose="020B0609020204030204" pitchFamily="49" charset="0"/>
              </a:rPr>
              <a:t>=</a:t>
            </a:r>
            <a:r>
              <a:rPr lang="nl-NL" sz="1400" dirty="0">
                <a:solidFill>
                  <a:srgbClr val="000000"/>
                </a:solidFill>
                <a:latin typeface="Consolas" panose="020B0609020204030204" pitchFamily="49" charset="0"/>
              </a:rPr>
              <a:t>"</a:t>
            </a:r>
            <a:r>
              <a:rPr lang="nl-NL" sz="1400" dirty="0">
                <a:solidFill>
                  <a:srgbClr val="0000FF"/>
                </a:solidFill>
                <a:latin typeface="Consolas" panose="020B0609020204030204" pitchFamily="49" charset="0"/>
              </a:rPr>
              <a:t>e5adac65-661a-4c06-8d0e-cf4e21fe7746</a:t>
            </a:r>
            <a:r>
              <a:rPr lang="nl-NL" sz="1400" dirty="0">
                <a:solidFill>
                  <a:srgbClr val="000000"/>
                </a:solidFill>
                <a:latin typeface="Consolas" panose="020B0609020204030204" pitchFamily="49" charset="0"/>
              </a:rPr>
              <a:t>"</a:t>
            </a:r>
            <a:r>
              <a:rPr lang="nl-NL" sz="1400" dirty="0">
                <a:solidFill>
                  <a:srgbClr val="0000FF"/>
                </a:solidFill>
                <a:latin typeface="Consolas" panose="020B0609020204030204" pitchFamily="49" charset="0"/>
              </a:rPr>
              <a:t> /&gt;</a:t>
            </a:r>
            <a:endParaRPr lang="nl-NL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NL" sz="1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nl-NL" sz="1400" dirty="0" err="1">
                <a:solidFill>
                  <a:srgbClr val="A31515"/>
                </a:solidFill>
                <a:latin typeface="Consolas" panose="020B0609020204030204" pitchFamily="49" charset="0"/>
              </a:rPr>
              <a:t>add</a:t>
            </a:r>
            <a:r>
              <a:rPr lang="nl-NL" sz="1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nl-NL" sz="1400" dirty="0" err="1">
                <a:solidFill>
                  <a:srgbClr val="FF0000"/>
                </a:solidFill>
                <a:latin typeface="Consolas" panose="020B0609020204030204" pitchFamily="49" charset="0"/>
              </a:rPr>
              <a:t>key</a:t>
            </a:r>
            <a:r>
              <a:rPr lang="nl-NL" sz="1400" dirty="0">
                <a:solidFill>
                  <a:srgbClr val="0000FF"/>
                </a:solidFill>
                <a:latin typeface="Consolas" panose="020B0609020204030204" pitchFamily="49" charset="0"/>
              </a:rPr>
              <a:t>=</a:t>
            </a:r>
            <a:r>
              <a:rPr lang="nl-NL" sz="1400" dirty="0">
                <a:solidFill>
                  <a:srgbClr val="000000"/>
                </a:solidFill>
                <a:latin typeface="Consolas" panose="020B0609020204030204" pitchFamily="49" charset="0"/>
              </a:rPr>
              <a:t>"</a:t>
            </a:r>
            <a:r>
              <a:rPr lang="nl-NL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ida:Password</a:t>
            </a:r>
            <a:r>
              <a:rPr lang="nl-NL" sz="1400" dirty="0">
                <a:solidFill>
                  <a:srgbClr val="000000"/>
                </a:solidFill>
                <a:latin typeface="Consolas" panose="020B0609020204030204" pitchFamily="49" charset="0"/>
              </a:rPr>
              <a:t>"</a:t>
            </a:r>
            <a:r>
              <a:rPr lang="nl-NL" sz="1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nl-NL" sz="1400" dirty="0" err="1">
                <a:solidFill>
                  <a:srgbClr val="FF0000"/>
                </a:solidFill>
                <a:latin typeface="Consolas" panose="020B0609020204030204" pitchFamily="49" charset="0"/>
              </a:rPr>
              <a:t>value</a:t>
            </a:r>
            <a:r>
              <a:rPr lang="nl-NL" sz="1400" dirty="0">
                <a:solidFill>
                  <a:srgbClr val="0000FF"/>
                </a:solidFill>
                <a:latin typeface="Consolas" panose="020B0609020204030204" pitchFamily="49" charset="0"/>
              </a:rPr>
              <a:t>=</a:t>
            </a:r>
            <a:r>
              <a:rPr lang="nl-NL" sz="1400" dirty="0">
                <a:solidFill>
                  <a:srgbClr val="000000"/>
                </a:solidFill>
                <a:latin typeface="Consolas" panose="020B0609020204030204" pitchFamily="49" charset="0"/>
              </a:rPr>
              <a:t>"</a:t>
            </a:r>
            <a:r>
              <a:rPr lang="nl-NL" sz="1400" dirty="0">
                <a:solidFill>
                  <a:srgbClr val="0000FF"/>
                </a:solidFill>
                <a:latin typeface="Consolas" panose="020B0609020204030204" pitchFamily="49" charset="0"/>
              </a:rPr>
              <a:t>a2yC/Q2yGqi8ilDJAJEdZBdme6hb+SKS0jyewfoVcSI=</a:t>
            </a:r>
            <a:r>
              <a:rPr lang="nl-NL" sz="1400" dirty="0">
                <a:solidFill>
                  <a:srgbClr val="000000"/>
                </a:solidFill>
                <a:latin typeface="Consolas" panose="020B0609020204030204" pitchFamily="49" charset="0"/>
              </a:rPr>
              <a:t>"</a:t>
            </a:r>
            <a:r>
              <a:rPr lang="nl-NL" sz="1400" dirty="0">
                <a:solidFill>
                  <a:srgbClr val="0000FF"/>
                </a:solidFill>
                <a:latin typeface="Consolas" panose="020B0609020204030204" pitchFamily="49" charset="0"/>
              </a:rPr>
              <a:t> /&gt;</a:t>
            </a:r>
            <a:endParaRPr lang="nl-NL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NL" sz="1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nl-NL" sz="1400" dirty="0" err="1">
                <a:solidFill>
                  <a:srgbClr val="A31515"/>
                </a:solidFill>
                <a:latin typeface="Consolas" panose="020B0609020204030204" pitchFamily="49" charset="0"/>
              </a:rPr>
              <a:t>add</a:t>
            </a:r>
            <a:r>
              <a:rPr lang="nl-NL" sz="1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nl-NL" sz="1400" dirty="0" err="1">
                <a:solidFill>
                  <a:srgbClr val="FF0000"/>
                </a:solidFill>
                <a:latin typeface="Consolas" panose="020B0609020204030204" pitchFamily="49" charset="0"/>
              </a:rPr>
              <a:t>key</a:t>
            </a:r>
            <a:r>
              <a:rPr lang="nl-NL" sz="1400" dirty="0">
                <a:solidFill>
                  <a:srgbClr val="0000FF"/>
                </a:solidFill>
                <a:latin typeface="Consolas" panose="020B0609020204030204" pitchFamily="49" charset="0"/>
              </a:rPr>
              <a:t>=</a:t>
            </a:r>
            <a:r>
              <a:rPr lang="nl-NL" sz="1400" dirty="0">
                <a:solidFill>
                  <a:srgbClr val="000000"/>
                </a:solidFill>
                <a:latin typeface="Consolas" panose="020B0609020204030204" pitchFamily="49" charset="0"/>
              </a:rPr>
              <a:t>"</a:t>
            </a:r>
            <a:r>
              <a:rPr lang="nl-NL" sz="1400" dirty="0">
                <a:solidFill>
                  <a:srgbClr val="0000FF"/>
                </a:solidFill>
                <a:latin typeface="Consolas" panose="020B0609020204030204" pitchFamily="49" charset="0"/>
              </a:rPr>
              <a:t>ida:O365TenantId</a:t>
            </a:r>
            <a:r>
              <a:rPr lang="nl-NL" sz="1400" dirty="0">
                <a:solidFill>
                  <a:srgbClr val="000000"/>
                </a:solidFill>
                <a:latin typeface="Consolas" panose="020B0609020204030204" pitchFamily="49" charset="0"/>
              </a:rPr>
              <a:t>"</a:t>
            </a:r>
            <a:r>
              <a:rPr lang="nl-NL" sz="1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nl-NL" sz="1400" dirty="0" err="1">
                <a:solidFill>
                  <a:srgbClr val="FF0000"/>
                </a:solidFill>
                <a:latin typeface="Consolas" panose="020B0609020204030204" pitchFamily="49" charset="0"/>
              </a:rPr>
              <a:t>value</a:t>
            </a:r>
            <a:r>
              <a:rPr lang="nl-NL" sz="1400" dirty="0">
                <a:solidFill>
                  <a:srgbClr val="0000FF"/>
                </a:solidFill>
                <a:latin typeface="Consolas" panose="020B0609020204030204" pitchFamily="49" charset="0"/>
              </a:rPr>
              <a:t>=</a:t>
            </a:r>
            <a:r>
              <a:rPr lang="nl-NL" sz="1400" dirty="0">
                <a:solidFill>
                  <a:srgbClr val="000000"/>
                </a:solidFill>
                <a:latin typeface="Consolas" panose="020B0609020204030204" pitchFamily="49" charset="0"/>
              </a:rPr>
              <a:t>"</a:t>
            </a:r>
            <a:r>
              <a:rPr lang="nl-NL" sz="1400" dirty="0">
                <a:solidFill>
                  <a:srgbClr val="0000FF"/>
                </a:solidFill>
                <a:latin typeface="Consolas" panose="020B0609020204030204" pitchFamily="49" charset="0"/>
              </a:rPr>
              <a:t>mod498161</a:t>
            </a:r>
            <a:r>
              <a:rPr lang="nl-NL" sz="1400" dirty="0">
                <a:solidFill>
                  <a:srgbClr val="000000"/>
                </a:solidFill>
                <a:latin typeface="Consolas" panose="020B0609020204030204" pitchFamily="49" charset="0"/>
              </a:rPr>
              <a:t>"</a:t>
            </a:r>
            <a:r>
              <a:rPr lang="nl-NL" sz="1400" dirty="0">
                <a:solidFill>
                  <a:srgbClr val="0000FF"/>
                </a:solidFill>
                <a:latin typeface="Consolas" panose="020B0609020204030204" pitchFamily="49" charset="0"/>
              </a:rPr>
              <a:t> /&gt;</a:t>
            </a:r>
            <a:endParaRPr lang="nl-NL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NL" sz="1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nl-NL" sz="1400" dirty="0" err="1">
                <a:solidFill>
                  <a:srgbClr val="A31515"/>
                </a:solidFill>
                <a:latin typeface="Consolas" panose="020B0609020204030204" pitchFamily="49" charset="0"/>
              </a:rPr>
              <a:t>add</a:t>
            </a:r>
            <a:r>
              <a:rPr lang="nl-NL" sz="1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nl-NL" sz="1400" dirty="0" err="1">
                <a:solidFill>
                  <a:srgbClr val="FF0000"/>
                </a:solidFill>
                <a:latin typeface="Consolas" panose="020B0609020204030204" pitchFamily="49" charset="0"/>
              </a:rPr>
              <a:t>key</a:t>
            </a:r>
            <a:r>
              <a:rPr lang="nl-NL" sz="1400" dirty="0">
                <a:solidFill>
                  <a:srgbClr val="0000FF"/>
                </a:solidFill>
                <a:latin typeface="Consolas" panose="020B0609020204030204" pitchFamily="49" charset="0"/>
              </a:rPr>
              <a:t>=</a:t>
            </a:r>
            <a:r>
              <a:rPr lang="nl-NL" sz="1400" dirty="0">
                <a:solidFill>
                  <a:srgbClr val="000000"/>
                </a:solidFill>
                <a:latin typeface="Consolas" panose="020B0609020204030204" pitchFamily="49" charset="0"/>
              </a:rPr>
              <a:t>"</a:t>
            </a:r>
            <a:r>
              <a:rPr lang="nl-NL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ida:AadTenantId</a:t>
            </a:r>
            <a:r>
              <a:rPr lang="nl-NL" sz="1400" dirty="0">
                <a:solidFill>
                  <a:srgbClr val="000000"/>
                </a:solidFill>
                <a:latin typeface="Consolas" panose="020B0609020204030204" pitchFamily="49" charset="0"/>
              </a:rPr>
              <a:t>"</a:t>
            </a:r>
            <a:r>
              <a:rPr lang="nl-NL" sz="1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nl-NL" sz="1400" dirty="0" err="1">
                <a:solidFill>
                  <a:srgbClr val="FF0000"/>
                </a:solidFill>
                <a:latin typeface="Consolas" panose="020B0609020204030204" pitchFamily="49" charset="0"/>
              </a:rPr>
              <a:t>value</a:t>
            </a:r>
            <a:r>
              <a:rPr lang="nl-NL" sz="1400" dirty="0">
                <a:solidFill>
                  <a:srgbClr val="0000FF"/>
                </a:solidFill>
                <a:latin typeface="Consolas" panose="020B0609020204030204" pitchFamily="49" charset="0"/>
              </a:rPr>
              <a:t>=</a:t>
            </a:r>
            <a:r>
              <a:rPr lang="nl-NL" sz="1400" dirty="0">
                <a:solidFill>
                  <a:srgbClr val="000000"/>
                </a:solidFill>
                <a:latin typeface="Consolas" panose="020B0609020204030204" pitchFamily="49" charset="0"/>
              </a:rPr>
              <a:t>"</a:t>
            </a:r>
            <a:r>
              <a:rPr lang="nl-NL" sz="1400" dirty="0">
                <a:solidFill>
                  <a:srgbClr val="0000FF"/>
                </a:solidFill>
                <a:latin typeface="Consolas" panose="020B0609020204030204" pitchFamily="49" charset="0"/>
              </a:rPr>
              <a:t>ec40371a-a53f-434c-9454-551ebf394e0a</a:t>
            </a:r>
            <a:r>
              <a:rPr lang="nl-NL" sz="1400" dirty="0">
                <a:solidFill>
                  <a:srgbClr val="000000"/>
                </a:solidFill>
                <a:latin typeface="Consolas" panose="020B0609020204030204" pitchFamily="49" charset="0"/>
              </a:rPr>
              <a:t>"</a:t>
            </a:r>
            <a:r>
              <a:rPr lang="nl-NL" sz="1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nl-NL" sz="1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/&gt;</a:t>
            </a:r>
          </a:p>
          <a:p>
            <a:endParaRPr lang="nl-NL" sz="14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endParaRPr lang="nl-NL" sz="1400" dirty="0" smtClean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nl-NL" sz="1400" dirty="0"/>
              <a:t>Bonus: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1400" dirty="0" err="1" smtClean="0"/>
              <a:t>Enable</a:t>
            </a:r>
            <a:r>
              <a:rPr lang="nl-NL" sz="1400" dirty="0" smtClean="0"/>
              <a:t> </a:t>
            </a:r>
            <a:r>
              <a:rPr lang="nl-NL" sz="1400" dirty="0" err="1" smtClean="0"/>
              <a:t>logging</a:t>
            </a:r>
            <a:r>
              <a:rPr lang="nl-NL" sz="1400" dirty="0" smtClean="0"/>
              <a:t> </a:t>
            </a:r>
            <a:r>
              <a:rPr lang="nl-NL" sz="1400" dirty="0"/>
              <a:t>in </a:t>
            </a:r>
            <a:r>
              <a:rPr lang="nl-NL" sz="1400" dirty="0" err="1"/>
              <a:t>with</a:t>
            </a:r>
            <a:r>
              <a:rPr lang="nl-NL" sz="1400" dirty="0"/>
              <a:t> </a:t>
            </a:r>
            <a:r>
              <a:rPr lang="nl-NL" sz="1400" dirty="0" err="1"/>
              <a:t>your</a:t>
            </a:r>
            <a:r>
              <a:rPr lang="nl-NL" sz="1400" dirty="0"/>
              <a:t> Capgemini Microsoft </a:t>
            </a:r>
            <a:r>
              <a:rPr lang="nl-NL" sz="1400" dirty="0" err="1"/>
              <a:t>work</a:t>
            </a:r>
            <a:r>
              <a:rPr lang="nl-NL" sz="1400" dirty="0"/>
              <a:t>-account: </a:t>
            </a:r>
            <a:r>
              <a:rPr lang="nl-NL" sz="1400" dirty="0" err="1"/>
              <a:t>use</a:t>
            </a:r>
            <a:r>
              <a:rPr lang="nl-NL" sz="1400" dirty="0"/>
              <a:t> </a:t>
            </a:r>
            <a:r>
              <a:rPr lang="nl-NL" sz="1400" dirty="0" err="1"/>
              <a:t>multi</a:t>
            </a:r>
            <a:r>
              <a:rPr lang="nl-NL" sz="1400" dirty="0"/>
              <a:t>-tenant </a:t>
            </a:r>
            <a:r>
              <a:rPr lang="nl-NL" sz="1400" dirty="0" err="1"/>
              <a:t>and</a:t>
            </a:r>
            <a:r>
              <a:rPr lang="nl-NL" sz="1400" dirty="0"/>
              <a:t> “common” as </a:t>
            </a:r>
            <a:r>
              <a:rPr lang="nl-NL" sz="1400" dirty="0" err="1" smtClean="0"/>
              <a:t>AADTenantId</a:t>
            </a:r>
            <a:r>
              <a:rPr lang="nl-NL" sz="1400" dirty="0" smtClean="0"/>
              <a:t/>
            </a:r>
            <a:br>
              <a:rPr lang="nl-NL" sz="1400" dirty="0" smtClean="0"/>
            </a:br>
            <a:r>
              <a:rPr lang="nl-NL" sz="1400" i="1" dirty="0" err="1" smtClean="0"/>
              <a:t>This</a:t>
            </a:r>
            <a:r>
              <a:rPr lang="nl-NL" sz="1400" i="1" dirty="0" smtClean="0"/>
              <a:t> </a:t>
            </a:r>
            <a:r>
              <a:rPr lang="nl-NL" sz="1400" i="1" dirty="0" err="1" smtClean="0"/>
              <a:t>will</a:t>
            </a:r>
            <a:r>
              <a:rPr lang="nl-NL" sz="1400" i="1" dirty="0" smtClean="0"/>
              <a:t> </a:t>
            </a:r>
            <a:r>
              <a:rPr lang="nl-NL" sz="1400" i="1" dirty="0" err="1" smtClean="0"/>
              <a:t>not</a:t>
            </a:r>
            <a:r>
              <a:rPr lang="nl-NL" sz="1400" i="1" dirty="0" smtClean="0"/>
              <a:t> </a:t>
            </a:r>
            <a:r>
              <a:rPr lang="nl-NL" sz="1400" i="1" dirty="0" err="1" smtClean="0"/>
              <a:t>work</a:t>
            </a:r>
            <a:r>
              <a:rPr lang="nl-NL" sz="1400" i="1" dirty="0" smtClean="0"/>
              <a:t> </a:t>
            </a:r>
            <a:r>
              <a:rPr lang="nl-NL" sz="1400" i="1" dirty="0" err="1" smtClean="0"/>
              <a:t>with</a:t>
            </a:r>
            <a:r>
              <a:rPr lang="nl-NL" sz="1400" i="1" dirty="0" smtClean="0"/>
              <a:t> the next </a:t>
            </a:r>
            <a:r>
              <a:rPr lang="nl-NL" sz="1400" i="1" dirty="0" err="1" smtClean="0"/>
              <a:t>exercises</a:t>
            </a:r>
            <a:r>
              <a:rPr lang="nl-NL" sz="1400" i="1" dirty="0" smtClean="0"/>
              <a:t>. </a:t>
            </a:r>
            <a:r>
              <a:rPr lang="nl-NL" sz="1400" i="1" dirty="0" err="1" smtClean="0"/>
              <a:t>Why</a:t>
            </a:r>
            <a:r>
              <a:rPr lang="nl-NL" sz="1400" i="1" dirty="0" smtClean="0"/>
              <a:t>?</a:t>
            </a:r>
            <a:endParaRPr lang="nl-NL" sz="1400" dirty="0"/>
          </a:p>
          <a:p>
            <a:endParaRPr lang="nl-NL" sz="1400" dirty="0"/>
          </a:p>
        </p:txBody>
      </p:sp>
    </p:spTree>
    <p:extLst>
      <p:ext uri="{BB962C8B-B14F-4D97-AF65-F5344CB8AC3E}">
        <p14:creationId xmlns:p14="http://schemas.microsoft.com/office/powerpoint/2010/main" val="42865982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9"/>
          <p:cNvSpPr txBox="1">
            <a:spLocks/>
          </p:cNvSpPr>
          <p:nvPr/>
        </p:nvSpPr>
        <p:spPr>
          <a:xfrm>
            <a:off x="624653" y="3371881"/>
            <a:ext cx="5250267" cy="1042124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3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Exercise</a:t>
            </a:r>
            <a:r>
              <a:rPr kumimoji="0" lang="fr-FR" sz="2400" b="1" i="0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2: </a:t>
            </a:r>
            <a:r>
              <a:rPr kumimoji="0" lang="fr-FR" sz="2400" b="1" i="0" u="none" strike="noStrike" kern="1200" cap="none" spc="0" normalizeH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Getting</a:t>
            </a:r>
            <a:r>
              <a:rPr kumimoji="0" lang="fr-FR" sz="2400" b="1" i="0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0" lang="fr-FR" sz="2400" b="1" i="0" u="none" strike="noStrike" kern="1200" cap="none" spc="0" normalizeH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my</a:t>
            </a:r>
            <a:r>
              <a:rPr kumimoji="0" lang="fr-FR" sz="2400" b="1" i="0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office Groups</a:t>
            </a:r>
            <a:endParaRPr kumimoji="0" lang="fr-FR" sz="2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 smtClean="0"/>
              <a:t>Create</a:t>
            </a:r>
            <a:r>
              <a:rPr lang="nl-NL" dirty="0" smtClean="0"/>
              <a:t> </a:t>
            </a:r>
            <a:r>
              <a:rPr lang="nl-NL" dirty="0" err="1" smtClean="0"/>
              <a:t>your</a:t>
            </a:r>
            <a:r>
              <a:rPr lang="nl-NL" dirty="0" smtClean="0"/>
              <a:t> </a:t>
            </a:r>
            <a:r>
              <a:rPr lang="nl-NL" dirty="0" err="1" smtClean="0"/>
              <a:t>own</a:t>
            </a:r>
            <a:r>
              <a:rPr lang="nl-NL" dirty="0" smtClean="0"/>
              <a:t> demo tenant via </a:t>
            </a:r>
            <a:r>
              <a:rPr lang="nl-NL" dirty="0" smtClean="0">
                <a:hlinkClick r:id="rId2"/>
              </a:rPr>
              <a:t>http://microsoftofficedemos.com/</a:t>
            </a:r>
            <a:endParaRPr lang="nl-NL" dirty="0" smtClean="0"/>
          </a:p>
          <a:p>
            <a:r>
              <a:rPr lang="nl-NL" dirty="0" smtClean="0"/>
              <a:t>Access </a:t>
            </a:r>
            <a:r>
              <a:rPr lang="nl-NL" dirty="0" err="1" smtClean="0"/>
              <a:t>through</a:t>
            </a:r>
            <a:r>
              <a:rPr lang="nl-NL" dirty="0" smtClean="0"/>
              <a:t> </a:t>
            </a:r>
            <a:r>
              <a:rPr lang="nl-NL" dirty="0" smtClean="0">
                <a:hlinkClick r:id="rId3"/>
              </a:rPr>
              <a:t>https://portal.office.com/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smtClean="0">
                <a:hlinkClick r:id="rId4"/>
              </a:rPr>
              <a:t>https://portal.azure.com/</a:t>
            </a:r>
            <a:endParaRPr lang="nl-NL" dirty="0" smtClean="0"/>
          </a:p>
          <a:p>
            <a:endParaRPr lang="nl-NL" dirty="0"/>
          </a:p>
          <a:p>
            <a:r>
              <a:rPr lang="nl-NL" dirty="0" smtClean="0"/>
              <a:t>My demo tenant </a:t>
            </a:r>
            <a:r>
              <a:rPr lang="nl-NL" dirty="0" err="1" smtClean="0"/>
              <a:t>credentials</a:t>
            </a:r>
            <a:r>
              <a:rPr lang="nl-NL" dirty="0" smtClean="0"/>
              <a:t>:</a:t>
            </a:r>
          </a:p>
          <a:p>
            <a:r>
              <a:rPr lang="nl-NL" dirty="0" smtClean="0">
                <a:hlinkClick r:id="rId5"/>
              </a:rPr>
              <a:t>admin@mod498161.onmicrosoft.com</a:t>
            </a:r>
            <a:endParaRPr lang="nl-NL" dirty="0" smtClean="0"/>
          </a:p>
          <a:p>
            <a:r>
              <a:rPr lang="nl-NL" dirty="0" smtClean="0"/>
              <a:t>pass@word1</a:t>
            </a:r>
            <a:endParaRPr lang="nl-NL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Azure</a:t>
            </a:r>
            <a:r>
              <a:rPr lang="nl-NL" dirty="0" smtClean="0"/>
              <a:t> Portal </a:t>
            </a:r>
            <a:r>
              <a:rPr lang="nl-NL" dirty="0" err="1" smtClean="0"/>
              <a:t>and</a:t>
            </a:r>
            <a:r>
              <a:rPr lang="nl-NL" dirty="0" smtClean="0"/>
              <a:t> Office365 Access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577140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Some</a:t>
            </a:r>
            <a:r>
              <a:rPr lang="nl-NL" dirty="0" smtClean="0"/>
              <a:t> </a:t>
            </a:r>
            <a:r>
              <a:rPr lang="nl-NL" dirty="0" err="1" smtClean="0"/>
              <a:t>instructions</a:t>
            </a:r>
            <a:endParaRPr lang="nl-NL" dirty="0"/>
          </a:p>
        </p:txBody>
      </p:sp>
      <p:sp>
        <p:nvSpPr>
          <p:cNvPr id="4" name="Rectangle 3"/>
          <p:cNvSpPr/>
          <p:nvPr/>
        </p:nvSpPr>
        <p:spPr>
          <a:xfrm>
            <a:off x="586595" y="1513676"/>
            <a:ext cx="8574657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1600" dirty="0" smtClean="0"/>
              <a:t>Service: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1600" dirty="0" err="1"/>
              <a:t>Add</a:t>
            </a:r>
            <a:r>
              <a:rPr lang="nl-NL" sz="1600" dirty="0"/>
              <a:t> the </a:t>
            </a:r>
            <a:r>
              <a:rPr lang="nl-NL" sz="1600" dirty="0" err="1"/>
              <a:t>following</a:t>
            </a:r>
            <a:r>
              <a:rPr lang="nl-NL" sz="1600" dirty="0"/>
              <a:t> rest-call in order </a:t>
            </a:r>
            <a:r>
              <a:rPr lang="nl-NL" sz="1600" dirty="0" err="1"/>
              <a:t>to</a:t>
            </a:r>
            <a:r>
              <a:rPr lang="nl-NL" sz="1600" dirty="0"/>
              <a:t> </a:t>
            </a:r>
            <a:r>
              <a:rPr lang="nl-NL" sz="1600" dirty="0" err="1"/>
              <a:t>retrieve</a:t>
            </a:r>
            <a:r>
              <a:rPr lang="nl-NL" sz="1600" dirty="0"/>
              <a:t> the </a:t>
            </a:r>
            <a:r>
              <a:rPr lang="nl-NL" sz="1600" dirty="0" err="1"/>
              <a:t>groups</a:t>
            </a:r>
            <a:r>
              <a:rPr lang="nl-NL" sz="1600" dirty="0"/>
              <a:t> </a:t>
            </a:r>
            <a:r>
              <a:rPr lang="nl-NL" sz="1600" dirty="0" err="1"/>
              <a:t>from</a:t>
            </a:r>
            <a:r>
              <a:rPr lang="nl-NL" sz="1600" dirty="0"/>
              <a:t> </a:t>
            </a:r>
            <a:r>
              <a:rPr lang="nl-NL" sz="1600" dirty="0" err="1"/>
              <a:t>Graph</a:t>
            </a:r>
            <a:r>
              <a:rPr lang="nl-NL" sz="1600" dirty="0"/>
              <a:t>:</a:t>
            </a:r>
            <a:br>
              <a:rPr lang="nl-NL" sz="1600" dirty="0"/>
            </a:br>
            <a:r>
              <a:rPr lang="nl-NL" sz="1600" dirty="0" smtClean="0">
                <a:solidFill>
                  <a:srgbClr val="800000"/>
                </a:solidFill>
                <a:latin typeface="Consolas" panose="020B0609020204030204" pitchFamily="49" charset="0"/>
              </a:rPr>
              <a:t>https</a:t>
            </a:r>
            <a:r>
              <a:rPr lang="nl-NL" sz="1600" dirty="0">
                <a:solidFill>
                  <a:srgbClr val="800000"/>
                </a:solidFill>
                <a:latin typeface="Consolas" panose="020B0609020204030204" pitchFamily="49" charset="0"/>
              </a:rPr>
              <a:t>://graph.microsoft.com/v1.0/me/memberOf/$/</a:t>
            </a:r>
            <a:r>
              <a:rPr lang="nl-NL" sz="1600" dirty="0" smtClean="0">
                <a:solidFill>
                  <a:srgbClr val="800000"/>
                </a:solidFill>
                <a:latin typeface="Consolas" panose="020B0609020204030204" pitchFamily="49" charset="0"/>
              </a:rPr>
              <a:t>microsoft.graph.group</a:t>
            </a:r>
            <a:endParaRPr lang="nl-NL" sz="1600" dirty="0" smtClean="0"/>
          </a:p>
          <a:p>
            <a:r>
              <a:rPr lang="nl-NL" sz="1600" dirty="0" smtClean="0"/>
              <a:t>Controller: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1600" dirty="0" err="1"/>
              <a:t>repoMSGraph.GetGroups</a:t>
            </a:r>
            <a:r>
              <a:rPr lang="nl-NL" sz="1600" dirty="0" smtClean="0"/>
              <a:t>();</a:t>
            </a:r>
            <a:br>
              <a:rPr lang="nl-NL" sz="1600" dirty="0" smtClean="0"/>
            </a:br>
            <a:r>
              <a:rPr lang="nl-NL" sz="1600" dirty="0" smtClean="0"/>
              <a:t>in order </a:t>
            </a:r>
            <a:r>
              <a:rPr lang="nl-NL" sz="1600" dirty="0" err="1" smtClean="0"/>
              <a:t>to</a:t>
            </a:r>
            <a:r>
              <a:rPr lang="nl-NL" sz="1600" dirty="0" smtClean="0"/>
              <a:t> get the </a:t>
            </a:r>
            <a:r>
              <a:rPr lang="nl-NL" sz="1600" dirty="0" err="1" smtClean="0"/>
              <a:t>groups</a:t>
            </a:r>
            <a:r>
              <a:rPr lang="nl-NL" sz="1600" dirty="0" smtClean="0"/>
              <a:t> </a:t>
            </a:r>
            <a:r>
              <a:rPr lang="nl-NL" sz="1600" dirty="0" err="1" smtClean="0"/>
              <a:t>and</a:t>
            </a:r>
            <a:r>
              <a:rPr lang="nl-NL" sz="1600" dirty="0" smtClean="0"/>
              <a:t> </a:t>
            </a:r>
            <a:r>
              <a:rPr lang="nl-NL" sz="1600" dirty="0" err="1" smtClean="0"/>
              <a:t>assign</a:t>
            </a:r>
            <a:r>
              <a:rPr lang="nl-NL" sz="1600" dirty="0" smtClean="0"/>
              <a:t> </a:t>
            </a:r>
            <a:r>
              <a:rPr lang="nl-NL" sz="1600" dirty="0" err="1" smtClean="0"/>
              <a:t>it</a:t>
            </a:r>
            <a:r>
              <a:rPr lang="nl-NL" sz="1600" dirty="0" smtClean="0"/>
              <a:t> </a:t>
            </a:r>
            <a:r>
              <a:rPr lang="nl-NL" sz="1600" dirty="0" err="1" smtClean="0"/>
              <a:t>to</a:t>
            </a:r>
            <a:r>
              <a:rPr lang="nl-NL" sz="1600" dirty="0" smtClean="0"/>
              <a:t> the view model</a:t>
            </a:r>
            <a:endParaRPr lang="nl-NL" sz="1600" dirty="0" smtClean="0">
              <a:solidFill>
                <a:srgbClr val="800000"/>
              </a:solidFill>
              <a:latin typeface="Consolas" panose="020B0609020204030204" pitchFamily="49" charset="0"/>
            </a:endParaRPr>
          </a:p>
          <a:p>
            <a:endParaRPr lang="nl-NL" sz="1600" dirty="0" smtClean="0"/>
          </a:p>
          <a:p>
            <a:r>
              <a:rPr lang="nl-NL" sz="1600" dirty="0" smtClean="0"/>
              <a:t>View:</a:t>
            </a:r>
            <a:endParaRPr lang="nl-NL" sz="1600" dirty="0" smtClean="0">
              <a:solidFill>
                <a:srgbClr val="800000"/>
              </a:solidFill>
              <a:latin typeface="Consolas" panose="020B0609020204030204" pitchFamily="49" charset="0"/>
              <a:hlinkClick r:id="rId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1600" dirty="0" err="1" smtClean="0"/>
              <a:t>Add</a:t>
            </a:r>
            <a:r>
              <a:rPr lang="nl-NL" sz="1600" dirty="0" smtClean="0"/>
              <a:t> </a:t>
            </a:r>
            <a:r>
              <a:rPr lang="nl-NL" sz="1600" dirty="0" err="1" smtClean="0"/>
              <a:t>nav</a:t>
            </a:r>
            <a:r>
              <a:rPr lang="nl-NL" sz="1600" dirty="0" smtClean="0"/>
              <a:t>-link </a:t>
            </a:r>
            <a:r>
              <a:rPr lang="nl-NL" sz="1600" dirty="0" err="1" smtClean="0"/>
              <a:t>to</a:t>
            </a:r>
            <a:r>
              <a:rPr lang="nl-NL" sz="1600" dirty="0" smtClean="0"/>
              <a:t> </a:t>
            </a:r>
            <a:r>
              <a:rPr lang="nl-NL" sz="1600" dirty="0" err="1" smtClean="0"/>
              <a:t>GroupsController</a:t>
            </a:r>
            <a:r>
              <a:rPr lang="nl-NL" sz="1600" dirty="0" smtClean="0"/>
              <a:t>/Index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1600" dirty="0" smtClean="0"/>
              <a:t>We are </a:t>
            </a:r>
            <a:r>
              <a:rPr lang="nl-NL" sz="1600" dirty="0" err="1" smtClean="0"/>
              <a:t>leveraging</a:t>
            </a:r>
            <a:r>
              <a:rPr lang="nl-NL" sz="1600" dirty="0" smtClean="0"/>
              <a:t> </a:t>
            </a:r>
            <a:r>
              <a:rPr lang="nl-NL" sz="1600" dirty="0" smtClean="0">
                <a:solidFill>
                  <a:srgbClr val="800000"/>
                </a:solidFill>
                <a:latin typeface="Consolas" panose="020B0609020204030204" pitchFamily="49" charset="0"/>
                <a:hlinkClick r:id="rId2"/>
              </a:rPr>
              <a:t>https</a:t>
            </a:r>
            <a:r>
              <a:rPr lang="nl-NL" sz="1600" dirty="0">
                <a:solidFill>
                  <a:srgbClr val="800000"/>
                </a:solidFill>
                <a:latin typeface="Consolas" panose="020B0609020204030204" pitchFamily="49" charset="0"/>
                <a:hlinkClick r:id="rId2"/>
              </a:rPr>
              <a:t>://</a:t>
            </a:r>
            <a:r>
              <a:rPr lang="nl-NL" sz="1600" dirty="0" smtClean="0">
                <a:solidFill>
                  <a:srgbClr val="800000"/>
                </a:solidFill>
                <a:latin typeface="Consolas" panose="020B0609020204030204" pitchFamily="49" charset="0"/>
                <a:hlinkClick r:id="rId2"/>
              </a:rPr>
              <a:t>dev.office.com/fabric</a:t>
            </a:r>
            <a:endParaRPr lang="nl-NL" sz="1600" dirty="0" smtClean="0">
              <a:solidFill>
                <a:srgbClr val="800000"/>
              </a:solidFill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1600" dirty="0" smtClean="0"/>
              <a:t>Code on next slide</a:t>
            </a:r>
            <a:endParaRPr lang="nl-NL" sz="1600" dirty="0" smtClean="0">
              <a:solidFill>
                <a:srgbClr val="800000"/>
              </a:solidFill>
              <a:latin typeface="Consolas" panose="020B0609020204030204" pitchFamily="49" charset="0"/>
            </a:endParaRPr>
          </a:p>
          <a:p>
            <a:endParaRPr lang="nl-NL" sz="1600" dirty="0">
              <a:solidFill>
                <a:srgbClr val="800000"/>
              </a:solidFill>
              <a:latin typeface="Consolas" panose="020B0609020204030204" pitchFamily="49" charset="0"/>
            </a:endParaRPr>
          </a:p>
          <a:p>
            <a:endParaRPr lang="nl-NL" sz="1600" dirty="0" smtClean="0"/>
          </a:p>
          <a:p>
            <a:r>
              <a:rPr lang="nl-NL" sz="1600" dirty="0" err="1" smtClean="0"/>
              <a:t>Required</a:t>
            </a:r>
            <a:r>
              <a:rPr lang="nl-NL" sz="1600" dirty="0" smtClean="0"/>
              <a:t> (</a:t>
            </a:r>
            <a:r>
              <a:rPr lang="nl-NL" sz="1600" dirty="0" err="1" smtClean="0"/>
              <a:t>delegated</a:t>
            </a:r>
            <a:r>
              <a:rPr lang="nl-NL" sz="1600" dirty="0" smtClean="0"/>
              <a:t>) </a:t>
            </a:r>
            <a:r>
              <a:rPr lang="nl-NL" sz="1600" dirty="0" err="1" smtClean="0"/>
              <a:t>permissions</a:t>
            </a:r>
            <a:r>
              <a:rPr lang="nl-NL" sz="1600" dirty="0" smtClean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1600" dirty="0" err="1" smtClean="0"/>
              <a:t>Graph</a:t>
            </a:r>
            <a:r>
              <a:rPr lang="nl-NL" sz="1600" dirty="0" smtClean="0"/>
              <a:t>/</a:t>
            </a:r>
            <a:r>
              <a:rPr lang="nl-NL" sz="1600" dirty="0" err="1" smtClean="0"/>
              <a:t>Group.Read.All</a:t>
            </a:r>
            <a:endParaRPr lang="nl-NL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NL" sz="1600" dirty="0"/>
          </a:p>
        </p:txBody>
      </p:sp>
    </p:spTree>
    <p:extLst>
      <p:ext uri="{BB962C8B-B14F-4D97-AF65-F5344CB8AC3E}">
        <p14:creationId xmlns:p14="http://schemas.microsoft.com/office/powerpoint/2010/main" val="22160268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1038" y="365126"/>
            <a:ext cx="8543925" cy="445757"/>
          </a:xfrm>
        </p:spPr>
        <p:txBody>
          <a:bodyPr/>
          <a:lstStyle/>
          <a:p>
            <a:r>
              <a:rPr lang="nl-NL" dirty="0" smtClean="0"/>
              <a:t>Code </a:t>
            </a:r>
            <a:r>
              <a:rPr lang="nl-NL" dirty="0" err="1" smtClean="0"/>
              <a:t>for</a:t>
            </a:r>
            <a:r>
              <a:rPr lang="nl-NL" dirty="0" smtClean="0"/>
              <a:t> </a:t>
            </a:r>
            <a:r>
              <a:rPr lang="nl-NL" dirty="0" err="1" smtClean="0"/>
              <a:t>groups</a:t>
            </a:r>
            <a:r>
              <a:rPr lang="nl-NL" dirty="0" smtClean="0"/>
              <a:t> view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050" dirty="0" smtClean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&lt;</a:t>
            </a:r>
            <a:r>
              <a:rPr lang="en-US" sz="105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div</a:t>
            </a: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50" dirty="0">
                <a:solidFill>
                  <a:srgbClr val="FF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05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="</a:t>
            </a:r>
            <a:r>
              <a:rPr lang="en-US" sz="105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ms</a:t>
            </a:r>
            <a:r>
              <a:rPr lang="en-US" sz="105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-Grid-col ms-u-sm3"&gt;</a:t>
            </a:r>
            <a:endParaRPr lang="nl-NL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    </a:t>
            </a:r>
            <a:r>
              <a:rPr lang="en-US" sz="105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105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div</a:t>
            </a: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50" dirty="0">
                <a:solidFill>
                  <a:srgbClr val="FF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05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="</a:t>
            </a:r>
            <a:r>
              <a:rPr lang="en-US" sz="105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ms</a:t>
            </a:r>
            <a:r>
              <a:rPr lang="en-US" sz="105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-Persona"&gt;</a:t>
            </a:r>
            <a:endParaRPr lang="nl-NL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        </a:t>
            </a:r>
            <a:r>
              <a:rPr lang="en-US" sz="105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105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div</a:t>
            </a: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50" dirty="0">
                <a:solidFill>
                  <a:srgbClr val="FF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05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="</a:t>
            </a:r>
            <a:r>
              <a:rPr lang="en-US" sz="105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ms</a:t>
            </a:r>
            <a:r>
              <a:rPr lang="en-US" sz="105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-Persona-</a:t>
            </a:r>
            <a:r>
              <a:rPr lang="en-US" sz="105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imageArea</a:t>
            </a:r>
            <a:r>
              <a:rPr lang="en-US" sz="105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"&gt;</a:t>
            </a:r>
            <a:endParaRPr lang="nl-NL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            </a:t>
            </a:r>
            <a:r>
              <a:rPr lang="en-US" sz="105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105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div</a:t>
            </a: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50" dirty="0">
                <a:solidFill>
                  <a:srgbClr val="FF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05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="</a:t>
            </a:r>
            <a:r>
              <a:rPr lang="en-US" sz="105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ms</a:t>
            </a:r>
            <a:r>
              <a:rPr lang="en-US" sz="105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-Persona-initials </a:t>
            </a:r>
            <a:r>
              <a:rPr lang="en-US" sz="105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ms</a:t>
            </a:r>
            <a:r>
              <a:rPr lang="en-US" sz="105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-Persona-initials--blue"&gt;</a:t>
            </a:r>
            <a:endParaRPr lang="nl-NL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                @</a:t>
            </a:r>
            <a:r>
              <a:rPr lang="en-US" sz="105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item.DisplayName.Substring</a:t>
            </a: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(0, 2).</a:t>
            </a:r>
            <a:r>
              <a:rPr lang="en-US" sz="105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ToUpper</a:t>
            </a: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</a:t>
            </a:r>
            <a:endParaRPr lang="nl-NL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            </a:t>
            </a:r>
            <a:r>
              <a:rPr lang="en-US" sz="105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&lt;/</a:t>
            </a:r>
            <a:r>
              <a:rPr lang="en-US" sz="105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div</a:t>
            </a:r>
            <a:r>
              <a:rPr lang="en-US" sz="105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nl-NL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nl-NL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            </a:t>
            </a:r>
            <a:r>
              <a:rPr lang="en-US" sz="105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1050" dirty="0" err="1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img</a:t>
            </a: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50" dirty="0">
                <a:solidFill>
                  <a:srgbClr val="FF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05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="</a:t>
            </a:r>
            <a:r>
              <a:rPr lang="en-US" sz="105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ms</a:t>
            </a:r>
            <a:r>
              <a:rPr lang="en-US" sz="105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-Persona-image"</a:t>
            </a: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50" dirty="0" err="1">
                <a:solidFill>
                  <a:srgbClr val="FF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src</a:t>
            </a:r>
            <a:r>
              <a:rPr lang="en-US" sz="105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="images/</a:t>
            </a:r>
            <a:r>
              <a:rPr lang="en-US" sz="105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GetGroupImage?groupid</a:t>
            </a:r>
            <a:r>
              <a:rPr lang="en-US" sz="105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@</a:t>
            </a:r>
            <a:r>
              <a:rPr lang="en-US" sz="105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item.Id</a:t>
            </a:r>
            <a:r>
              <a:rPr lang="en-US" sz="105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"&gt;</a:t>
            </a:r>
            <a:endParaRPr lang="nl-NL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            </a:t>
            </a:r>
            <a:r>
              <a:rPr lang="en-US" sz="1050" dirty="0">
                <a:solidFill>
                  <a:srgbClr val="0064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@* this construction is required we need to fetch the group images asynchronously *@</a:t>
            </a:r>
            <a:endParaRPr lang="nl-NL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        </a:t>
            </a:r>
            <a:r>
              <a:rPr lang="en-US" sz="105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&lt;/</a:t>
            </a:r>
            <a:r>
              <a:rPr lang="en-US" sz="105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div</a:t>
            </a:r>
            <a:r>
              <a:rPr lang="en-US" sz="105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nl-NL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        </a:t>
            </a:r>
            <a:r>
              <a:rPr lang="en-US" sz="105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105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div</a:t>
            </a: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50" dirty="0">
                <a:solidFill>
                  <a:srgbClr val="FF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05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="</a:t>
            </a:r>
            <a:r>
              <a:rPr lang="en-US" sz="105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ms</a:t>
            </a:r>
            <a:r>
              <a:rPr lang="en-US" sz="105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-Persona-details"&gt;</a:t>
            </a:r>
            <a:endParaRPr lang="nl-NL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            </a:t>
            </a:r>
            <a:r>
              <a:rPr lang="en-US" sz="105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105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div</a:t>
            </a: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50" dirty="0">
                <a:solidFill>
                  <a:srgbClr val="FF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05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="</a:t>
            </a:r>
            <a:r>
              <a:rPr lang="en-US" sz="105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ms</a:t>
            </a:r>
            <a:r>
              <a:rPr lang="en-US" sz="105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-Persona-</a:t>
            </a:r>
            <a:r>
              <a:rPr lang="en-US" sz="105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primaryText</a:t>
            </a:r>
            <a:r>
              <a:rPr lang="en-US" sz="105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</a:t>
            </a: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50" dirty="0">
                <a:solidFill>
                  <a:srgbClr val="FF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title</a:t>
            </a:r>
            <a:r>
              <a:rPr lang="en-US" sz="105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="</a:t>
            </a: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@</a:t>
            </a:r>
            <a:r>
              <a:rPr lang="en-US" sz="105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item.DisplayName</a:t>
            </a:r>
            <a:r>
              <a:rPr lang="en-US" sz="105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"&gt;</a:t>
            </a:r>
            <a:endParaRPr lang="nl-NL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                </a:t>
            </a:r>
            <a:r>
              <a:rPr lang="en-US" sz="105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105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</a:t>
            </a: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50" dirty="0" err="1">
                <a:solidFill>
                  <a:srgbClr val="FF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href</a:t>
            </a:r>
            <a:r>
              <a:rPr lang="en-US" sz="105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="</a:t>
            </a: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@</a:t>
            </a:r>
            <a:r>
              <a:rPr lang="en-US" sz="105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item.ConversationsUrl</a:t>
            </a:r>
            <a:r>
              <a:rPr lang="en-US" sz="105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</a:t>
            </a: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50" dirty="0">
                <a:solidFill>
                  <a:srgbClr val="FF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target</a:t>
            </a:r>
            <a:r>
              <a:rPr lang="en-US" sz="105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="_blank"&gt;</a:t>
            </a: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@</a:t>
            </a:r>
            <a:r>
              <a:rPr lang="en-US" sz="105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item.DisplayName</a:t>
            </a:r>
            <a:r>
              <a:rPr lang="en-US" sz="105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&lt;/</a:t>
            </a:r>
            <a:r>
              <a:rPr lang="en-US" sz="105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</a:t>
            </a:r>
            <a:r>
              <a:rPr lang="en-US" sz="105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nl-NL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            </a:t>
            </a:r>
            <a:r>
              <a:rPr lang="en-US" sz="105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&lt;/</a:t>
            </a:r>
            <a:r>
              <a:rPr lang="en-US" sz="105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div</a:t>
            </a:r>
            <a:r>
              <a:rPr lang="en-US" sz="105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&gt;&lt;</a:t>
            </a:r>
            <a:r>
              <a:rPr lang="en-US" sz="105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div</a:t>
            </a: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50" dirty="0">
                <a:solidFill>
                  <a:srgbClr val="FF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05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="</a:t>
            </a:r>
            <a:r>
              <a:rPr lang="en-US" sz="105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ms</a:t>
            </a:r>
            <a:r>
              <a:rPr lang="en-US" sz="105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-Persona-</a:t>
            </a:r>
            <a:r>
              <a:rPr lang="en-US" sz="105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secondaryText</a:t>
            </a:r>
            <a:r>
              <a:rPr lang="en-US" sz="105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</a:t>
            </a: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50" dirty="0">
                <a:solidFill>
                  <a:srgbClr val="FF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title</a:t>
            </a:r>
            <a:r>
              <a:rPr lang="en-US" sz="105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="</a:t>
            </a: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@</a:t>
            </a:r>
            <a:r>
              <a:rPr lang="en-US" sz="105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item.Description</a:t>
            </a:r>
            <a:r>
              <a:rPr lang="en-US" sz="105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"&gt;</a:t>
            </a: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@</a:t>
            </a:r>
            <a:r>
              <a:rPr lang="en-US" sz="105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item.Description</a:t>
            </a:r>
            <a:r>
              <a:rPr lang="en-US" sz="105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&lt;/</a:t>
            </a:r>
            <a:r>
              <a:rPr lang="en-US" sz="105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div</a:t>
            </a:r>
            <a:r>
              <a:rPr lang="en-US" sz="105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nl-NL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        </a:t>
            </a:r>
            <a:r>
              <a:rPr lang="nl-NL" sz="105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&lt;/</a:t>
            </a:r>
            <a:r>
              <a:rPr lang="nl-NL" sz="105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div</a:t>
            </a:r>
            <a:r>
              <a:rPr lang="nl-NL" sz="105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nl-NL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nl-NL" sz="10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    </a:t>
            </a:r>
            <a:r>
              <a:rPr lang="nl-NL" sz="105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&lt;/</a:t>
            </a:r>
            <a:r>
              <a:rPr lang="nl-NL" sz="105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div</a:t>
            </a:r>
            <a:r>
              <a:rPr lang="nl-NL" sz="105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nl-NL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nl-NL" sz="10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</a:t>
            </a:r>
            <a:r>
              <a:rPr lang="nl-NL" sz="105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&lt;/</a:t>
            </a:r>
            <a:r>
              <a:rPr lang="nl-NL" sz="105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div</a:t>
            </a:r>
            <a:r>
              <a:rPr lang="nl-NL" sz="105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nl-NL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nl-NL" sz="1050" dirty="0"/>
          </a:p>
        </p:txBody>
      </p:sp>
    </p:spTree>
    <p:extLst>
      <p:ext uri="{BB962C8B-B14F-4D97-AF65-F5344CB8AC3E}">
        <p14:creationId xmlns:p14="http://schemas.microsoft.com/office/powerpoint/2010/main" val="40185349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391012"/>
          </a:xfrm>
        </p:spPr>
        <p:txBody>
          <a:bodyPr/>
          <a:lstStyle/>
          <a:p>
            <a:r>
              <a:rPr lang="nl-NL" dirty="0" err="1" smtClean="0"/>
              <a:t>Resetting</a:t>
            </a:r>
            <a:r>
              <a:rPr lang="nl-NL" dirty="0" smtClean="0"/>
              <a:t> </a:t>
            </a:r>
            <a:r>
              <a:rPr lang="nl-NL" dirty="0" err="1" smtClean="0"/>
              <a:t>your</a:t>
            </a:r>
            <a:r>
              <a:rPr lang="nl-NL" dirty="0" smtClean="0"/>
              <a:t> </a:t>
            </a:r>
            <a:r>
              <a:rPr lang="nl-NL" dirty="0" err="1" smtClean="0"/>
              <a:t>app</a:t>
            </a:r>
            <a:r>
              <a:rPr lang="nl-NL" dirty="0" smtClean="0"/>
              <a:t> </a:t>
            </a:r>
            <a:r>
              <a:rPr lang="nl-NL" dirty="0" err="1" smtClean="0"/>
              <a:t>after</a:t>
            </a:r>
            <a:r>
              <a:rPr lang="nl-NL" dirty="0" smtClean="0"/>
              <a:t> new </a:t>
            </a:r>
            <a:r>
              <a:rPr lang="nl-NL" dirty="0" err="1" smtClean="0"/>
              <a:t>permissions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smtClean="0"/>
              <a:t>Delete ASP.NET Cookie</a:t>
            </a:r>
          </a:p>
          <a:p>
            <a:r>
              <a:rPr lang="nl-NL" dirty="0" err="1" smtClean="0"/>
              <a:t>Revoke</a:t>
            </a:r>
            <a:r>
              <a:rPr lang="nl-NL" dirty="0" smtClean="0"/>
              <a:t> consent via </a:t>
            </a:r>
            <a:r>
              <a:rPr lang="en-AU" dirty="0">
                <a:latin typeface="Segoe Pro Display Light" panose="020B0302040504020203" pitchFamily="34" charset="0"/>
                <a:hlinkClick r:id="rId2"/>
              </a:rPr>
              <a:t>http://</a:t>
            </a:r>
            <a:r>
              <a:rPr lang="en-AU" dirty="0" smtClean="0">
                <a:latin typeface="Segoe Pro Display Light" panose="020B0302040504020203" pitchFamily="34" charset="0"/>
                <a:hlinkClick r:id="rId2"/>
              </a:rPr>
              <a:t>myapps.microsoft.com</a:t>
            </a:r>
            <a:endParaRPr lang="en-AU" dirty="0" smtClean="0">
              <a:latin typeface="Segoe Pro Display Light" panose="020B0302040504020203" pitchFamily="34" charset="0"/>
            </a:endParaRPr>
          </a:p>
          <a:p>
            <a:r>
              <a:rPr lang="en-AU" dirty="0"/>
              <a:t>Recycle </a:t>
            </a:r>
            <a:r>
              <a:rPr lang="en-AU" dirty="0" err="1"/>
              <a:t>apppool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3976754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9"/>
          <p:cNvSpPr txBox="1">
            <a:spLocks/>
          </p:cNvSpPr>
          <p:nvPr/>
        </p:nvSpPr>
        <p:spPr>
          <a:xfrm>
            <a:off x="624653" y="3371881"/>
            <a:ext cx="5250267" cy="1042124"/>
          </a:xfrm>
          <a:prstGeom prst="rect">
            <a:avLst/>
          </a:prstGeom>
        </p:spPr>
        <p:txBody>
          <a:bodyPr/>
          <a:lstStyle/>
          <a:p>
            <a:pPr lvl="0" defTabSz="914342">
              <a:spcBef>
                <a:spcPct val="0"/>
              </a:spcBef>
              <a:defRPr/>
            </a:pPr>
            <a:endParaRPr kumimoji="0" lang="fr-FR" sz="2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Titre 9"/>
          <p:cNvSpPr txBox="1">
            <a:spLocks/>
          </p:cNvSpPr>
          <p:nvPr/>
        </p:nvSpPr>
        <p:spPr>
          <a:xfrm>
            <a:off x="777053" y="3524281"/>
            <a:ext cx="5250267" cy="1042124"/>
          </a:xfrm>
          <a:prstGeom prst="rect">
            <a:avLst/>
          </a:prstGeom>
        </p:spPr>
        <p:txBody>
          <a:bodyPr/>
          <a:lstStyle/>
          <a:p>
            <a:pPr lvl="0" defTabSz="914342">
              <a:spcBef>
                <a:spcPct val="0"/>
              </a:spcBef>
              <a:defRPr/>
            </a:pPr>
            <a:r>
              <a:rPr lang="en-US" sz="24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Exercise </a:t>
            </a:r>
            <a:r>
              <a:rPr lang="en-US" sz="2400" b="1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3: </a:t>
            </a:r>
            <a:r>
              <a:rPr lang="en-US" sz="24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Navigating through the Video Portal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Some</a:t>
            </a:r>
            <a:r>
              <a:rPr lang="nl-NL" dirty="0" smtClean="0"/>
              <a:t> </a:t>
            </a:r>
            <a:r>
              <a:rPr lang="nl-NL" dirty="0" err="1" smtClean="0"/>
              <a:t>instructions</a:t>
            </a:r>
            <a:endParaRPr lang="nl-NL" dirty="0"/>
          </a:p>
        </p:txBody>
      </p:sp>
      <p:sp>
        <p:nvSpPr>
          <p:cNvPr id="4" name="Rectangle 3"/>
          <p:cNvSpPr/>
          <p:nvPr/>
        </p:nvSpPr>
        <p:spPr>
          <a:xfrm>
            <a:off x="586595" y="1135307"/>
            <a:ext cx="8574657" cy="51090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1600" dirty="0" smtClean="0"/>
              <a:t>Service: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1600" dirty="0" err="1"/>
              <a:t>Add</a:t>
            </a:r>
            <a:r>
              <a:rPr lang="nl-NL" sz="1600" dirty="0"/>
              <a:t> the </a:t>
            </a:r>
            <a:r>
              <a:rPr lang="nl-NL" sz="1600" dirty="0" err="1"/>
              <a:t>following</a:t>
            </a:r>
            <a:r>
              <a:rPr lang="nl-NL" sz="1600" dirty="0"/>
              <a:t> rest-call in order </a:t>
            </a:r>
            <a:r>
              <a:rPr lang="nl-NL" sz="1600" dirty="0" err="1"/>
              <a:t>to</a:t>
            </a:r>
            <a:r>
              <a:rPr lang="nl-NL" sz="1600" dirty="0"/>
              <a:t> </a:t>
            </a:r>
            <a:r>
              <a:rPr lang="nl-NL" sz="1600" dirty="0" err="1"/>
              <a:t>retrieve</a:t>
            </a:r>
            <a:r>
              <a:rPr lang="nl-NL" sz="1600" dirty="0"/>
              <a:t> </a:t>
            </a:r>
            <a:r>
              <a:rPr lang="nl-NL" sz="1600" dirty="0" err="1" smtClean="0"/>
              <a:t>channels</a:t>
            </a:r>
            <a:r>
              <a:rPr lang="nl-NL" sz="1600" dirty="0" smtClean="0"/>
              <a:t> </a:t>
            </a:r>
            <a:r>
              <a:rPr lang="nl-NL" sz="1600" dirty="0" err="1" smtClean="0"/>
              <a:t>and</a:t>
            </a:r>
            <a:r>
              <a:rPr lang="nl-NL" sz="1600" dirty="0" smtClean="0"/>
              <a:t> </a:t>
            </a:r>
            <a:r>
              <a:rPr lang="nl-NL" sz="1600" dirty="0" err="1" smtClean="0"/>
              <a:t>videos</a:t>
            </a:r>
            <a:r>
              <a:rPr lang="nl-NL" sz="1600" dirty="0" smtClean="0"/>
              <a:t> </a:t>
            </a:r>
            <a:r>
              <a:rPr lang="nl-NL" sz="1600" dirty="0" err="1" smtClean="0"/>
              <a:t>from</a:t>
            </a:r>
            <a:r>
              <a:rPr lang="nl-NL" sz="1600" dirty="0" smtClean="0"/>
              <a:t> the video portal end-point:</a:t>
            </a:r>
            <a:r>
              <a:rPr lang="nl-NL" sz="1600" dirty="0"/>
              <a:t/>
            </a:r>
            <a:br>
              <a:rPr lang="nl-NL" sz="1600" dirty="0"/>
            </a:br>
            <a:r>
              <a:rPr lang="nl-NL" sz="1400" dirty="0" err="1">
                <a:solidFill>
                  <a:srgbClr val="2B91AF"/>
                </a:solidFill>
                <a:latin typeface="Consolas" panose="020B0609020204030204" pitchFamily="49" charset="0"/>
              </a:rPr>
              <a:t>SpHelper</a:t>
            </a:r>
            <a:r>
              <a:rPr lang="nl-NL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.GetVideoPortalRootUrl</a:t>
            </a:r>
            <a:r>
              <a:rPr lang="nl-NL" sz="1400" dirty="0">
                <a:solidFill>
                  <a:srgbClr val="000000"/>
                </a:solidFill>
                <a:latin typeface="Consolas" panose="020B0609020204030204" pitchFamily="49" charset="0"/>
              </a:rPr>
              <a:t>() + </a:t>
            </a:r>
            <a:r>
              <a:rPr lang="nl-NL" sz="1400" dirty="0">
                <a:solidFill>
                  <a:srgbClr val="A31515"/>
                </a:solidFill>
                <a:latin typeface="Consolas" panose="020B0609020204030204" pitchFamily="49" charset="0"/>
              </a:rPr>
              <a:t>"/_</a:t>
            </a:r>
            <a:r>
              <a:rPr lang="nl-NL" sz="1400" dirty="0" err="1">
                <a:solidFill>
                  <a:srgbClr val="A31515"/>
                </a:solidFill>
                <a:latin typeface="Consolas" panose="020B0609020204030204" pitchFamily="49" charset="0"/>
              </a:rPr>
              <a:t>api</a:t>
            </a:r>
            <a:r>
              <a:rPr lang="nl-NL" sz="1400" dirty="0">
                <a:solidFill>
                  <a:srgbClr val="A31515"/>
                </a:solidFill>
                <a:latin typeface="Consolas" panose="020B0609020204030204" pitchFamily="49" charset="0"/>
              </a:rPr>
              <a:t>/</a:t>
            </a:r>
            <a:r>
              <a:rPr lang="nl-NL" sz="1400" dirty="0" err="1">
                <a:solidFill>
                  <a:srgbClr val="A31515"/>
                </a:solidFill>
                <a:latin typeface="Consolas" panose="020B0609020204030204" pitchFamily="49" charset="0"/>
              </a:rPr>
              <a:t>VideoService</a:t>
            </a:r>
            <a:r>
              <a:rPr lang="nl-NL" sz="1400" dirty="0">
                <a:solidFill>
                  <a:srgbClr val="A31515"/>
                </a:solidFill>
                <a:latin typeface="Consolas" panose="020B0609020204030204" pitchFamily="49" charset="0"/>
              </a:rPr>
              <a:t>/</a:t>
            </a:r>
            <a:r>
              <a:rPr lang="nl-NL" sz="1400" dirty="0" err="1">
                <a:solidFill>
                  <a:srgbClr val="A31515"/>
                </a:solidFill>
                <a:latin typeface="Consolas" panose="020B0609020204030204" pitchFamily="49" charset="0"/>
              </a:rPr>
              <a:t>Channels</a:t>
            </a:r>
            <a:r>
              <a:rPr lang="nl-NL" sz="1400" dirty="0">
                <a:solidFill>
                  <a:srgbClr val="A31515"/>
                </a:solidFill>
                <a:latin typeface="Consolas" panose="020B0609020204030204" pitchFamily="49" charset="0"/>
              </a:rPr>
              <a:t>?$top=2000&amp;$skip=0&amp;$select=</a:t>
            </a:r>
            <a:r>
              <a:rPr lang="nl-NL" sz="1400" dirty="0" err="1">
                <a:solidFill>
                  <a:srgbClr val="A31515"/>
                </a:solidFill>
                <a:latin typeface="Consolas" panose="020B0609020204030204" pitchFamily="49" charset="0"/>
              </a:rPr>
              <a:t>id,title,tilehtmlcolor</a:t>
            </a:r>
            <a:r>
              <a:rPr lang="nl-NL" sz="1400" dirty="0">
                <a:solidFill>
                  <a:srgbClr val="A31515"/>
                </a:solidFill>
                <a:latin typeface="Consolas" panose="020B0609020204030204" pitchFamily="49" charset="0"/>
              </a:rPr>
              <a:t>&amp;$</a:t>
            </a:r>
            <a:r>
              <a:rPr lang="nl-NL" sz="1400" dirty="0" err="1">
                <a:solidFill>
                  <a:srgbClr val="A31515"/>
                </a:solidFill>
                <a:latin typeface="Consolas" panose="020B0609020204030204" pitchFamily="49" charset="0"/>
              </a:rPr>
              <a:t>orderby</a:t>
            </a:r>
            <a:r>
              <a:rPr lang="nl-NL" sz="1400" dirty="0">
                <a:solidFill>
                  <a:srgbClr val="A31515"/>
                </a:solidFill>
                <a:latin typeface="Consolas" panose="020B0609020204030204" pitchFamily="49" charset="0"/>
              </a:rPr>
              <a:t>=</a:t>
            </a:r>
            <a:r>
              <a:rPr lang="nl-NL" sz="1400" dirty="0" err="1">
                <a:solidFill>
                  <a:srgbClr val="A31515"/>
                </a:solidFill>
                <a:latin typeface="Consolas" panose="020B0609020204030204" pitchFamily="49" charset="0"/>
              </a:rPr>
              <a:t>title</a:t>
            </a:r>
            <a:r>
              <a:rPr lang="nl-NL" sz="14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endParaRPr lang="nl-NL" sz="1600" dirty="0" smtClean="0">
              <a:solidFill>
                <a:srgbClr val="A31515"/>
              </a:solidFill>
              <a:latin typeface="Consolas" panose="020B0609020204030204" pitchFamily="49" charset="0"/>
            </a:endParaRPr>
          </a:p>
          <a:p>
            <a:r>
              <a:rPr lang="nl-NL" sz="1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var</a:t>
            </a:r>
            <a:r>
              <a:rPr lang="nl-NL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NL" sz="1400" dirty="0">
                <a:solidFill>
                  <a:srgbClr val="000000"/>
                </a:solidFill>
                <a:latin typeface="Consolas" panose="020B0609020204030204" pitchFamily="49" charset="0"/>
              </a:rPr>
              <a:t>query </a:t>
            </a:r>
            <a:r>
              <a:rPr lang="nl-NL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= </a:t>
            </a:r>
            <a:r>
              <a:rPr lang="nl-NL" sz="14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nl-NL" sz="14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.Format</a:t>
            </a:r>
            <a:r>
              <a:rPr lang="nl-NL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nl-NL" sz="1400" dirty="0">
                <a:solidFill>
                  <a:srgbClr val="A31515"/>
                </a:solidFill>
                <a:latin typeface="Consolas" panose="020B0609020204030204" pitchFamily="49" charset="0"/>
              </a:rPr>
              <a:t>"{0}/_</a:t>
            </a:r>
            <a:r>
              <a:rPr lang="nl-NL" sz="1400" dirty="0" err="1">
                <a:solidFill>
                  <a:srgbClr val="A31515"/>
                </a:solidFill>
                <a:latin typeface="Consolas" panose="020B0609020204030204" pitchFamily="49" charset="0"/>
              </a:rPr>
              <a:t>api</a:t>
            </a:r>
            <a:r>
              <a:rPr lang="nl-NL" sz="1400" dirty="0">
                <a:solidFill>
                  <a:srgbClr val="A31515"/>
                </a:solidFill>
                <a:latin typeface="Consolas" panose="020B0609020204030204" pitchFamily="49" charset="0"/>
              </a:rPr>
              <a:t>/</a:t>
            </a:r>
            <a:r>
              <a:rPr lang="nl-NL" sz="1400" dirty="0" err="1">
                <a:solidFill>
                  <a:srgbClr val="A31515"/>
                </a:solidFill>
                <a:latin typeface="Consolas" panose="020B0609020204030204" pitchFamily="49" charset="0"/>
              </a:rPr>
              <a:t>VideoService</a:t>
            </a:r>
            <a:r>
              <a:rPr lang="nl-NL" sz="1400" dirty="0">
                <a:solidFill>
                  <a:srgbClr val="A31515"/>
                </a:solidFill>
                <a:latin typeface="Consolas" panose="020B0609020204030204" pitchFamily="49" charset="0"/>
              </a:rPr>
              <a:t>/</a:t>
            </a:r>
            <a:r>
              <a:rPr lang="nl-NL" sz="1400" dirty="0" err="1">
                <a:solidFill>
                  <a:srgbClr val="A31515"/>
                </a:solidFill>
                <a:latin typeface="Consolas" panose="020B0609020204030204" pitchFamily="49" charset="0"/>
              </a:rPr>
              <a:t>Channels</a:t>
            </a:r>
            <a:r>
              <a:rPr lang="nl-NL" sz="1400" dirty="0">
                <a:solidFill>
                  <a:srgbClr val="A31515"/>
                </a:solidFill>
                <a:latin typeface="Consolas" panose="020B0609020204030204" pitchFamily="49" charset="0"/>
              </a:rPr>
              <a:t>('{1}')/</a:t>
            </a:r>
            <a:r>
              <a:rPr lang="nl-NL" sz="1400" dirty="0" err="1">
                <a:solidFill>
                  <a:srgbClr val="A31515"/>
                </a:solidFill>
                <a:latin typeface="Consolas" panose="020B0609020204030204" pitchFamily="49" charset="0"/>
              </a:rPr>
              <a:t>Videos</a:t>
            </a:r>
            <a:r>
              <a:rPr lang="nl-NL" sz="1400" dirty="0">
                <a:solidFill>
                  <a:srgbClr val="A31515"/>
                </a:solidFill>
                <a:latin typeface="Consolas" panose="020B0609020204030204" pitchFamily="49" charset="0"/>
              </a:rPr>
              <a:t>('{2}')"</a:t>
            </a:r>
            <a:r>
              <a:rPr lang="nl-NL" sz="14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nl-NL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nl-NL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nl-NL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NL" sz="1400" dirty="0" err="1">
                <a:solidFill>
                  <a:srgbClr val="2B91AF"/>
                </a:solidFill>
                <a:latin typeface="Consolas" panose="020B0609020204030204" pitchFamily="49" charset="0"/>
              </a:rPr>
              <a:t>SpHelper</a:t>
            </a:r>
            <a:r>
              <a:rPr lang="nl-NL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.GetVideoPortalRootUrl</a:t>
            </a:r>
            <a:r>
              <a:rPr lang="nl-NL" sz="1400" dirty="0">
                <a:solidFill>
                  <a:srgbClr val="000000"/>
                </a:solidFill>
                <a:latin typeface="Consolas" panose="020B0609020204030204" pitchFamily="49" charset="0"/>
              </a:rPr>
              <a:t>(), </a:t>
            </a:r>
            <a:r>
              <a:rPr lang="nl-NL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channelId</a:t>
            </a:r>
            <a:r>
              <a:rPr lang="nl-NL" sz="1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nl-NL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videoId</a:t>
            </a:r>
            <a:r>
              <a:rPr lang="nl-NL" sz="1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nl-NL" sz="1400" dirty="0" smtClean="0"/>
          </a:p>
          <a:p>
            <a:endParaRPr lang="nl-NL" sz="1600" dirty="0" smtClean="0"/>
          </a:p>
          <a:p>
            <a:r>
              <a:rPr lang="nl-NL" sz="1600" dirty="0" smtClean="0"/>
              <a:t>Channel </a:t>
            </a:r>
            <a:r>
              <a:rPr lang="nl-NL" sz="1600" dirty="0" err="1" smtClean="0"/>
              <a:t>and</a:t>
            </a:r>
            <a:r>
              <a:rPr lang="nl-NL" sz="1600" dirty="0" smtClean="0"/>
              <a:t> Video Controllers: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1600" dirty="0" err="1" smtClean="0"/>
              <a:t>VideoChannelRepository.GetChannels</a:t>
            </a:r>
            <a:r>
              <a:rPr lang="nl-NL" sz="1600" dirty="0" smtClean="0"/>
              <a:t>();</a:t>
            </a:r>
            <a:br>
              <a:rPr lang="nl-NL" sz="1600" dirty="0" smtClean="0"/>
            </a:br>
            <a:r>
              <a:rPr lang="nl-NL" sz="1600" dirty="0" smtClean="0"/>
              <a:t>in order </a:t>
            </a:r>
            <a:r>
              <a:rPr lang="nl-NL" sz="1600" dirty="0" err="1" smtClean="0"/>
              <a:t>to</a:t>
            </a:r>
            <a:r>
              <a:rPr lang="nl-NL" sz="1600" dirty="0" smtClean="0"/>
              <a:t> get </a:t>
            </a:r>
            <a:r>
              <a:rPr lang="nl-NL" sz="1600" dirty="0" err="1" smtClean="0"/>
              <a:t>all</a:t>
            </a:r>
            <a:r>
              <a:rPr lang="nl-NL" sz="1600" dirty="0" smtClean="0"/>
              <a:t> </a:t>
            </a:r>
            <a:r>
              <a:rPr lang="nl-NL" sz="1600" dirty="0" err="1" smtClean="0"/>
              <a:t>available</a:t>
            </a:r>
            <a:r>
              <a:rPr lang="nl-NL" sz="1600" dirty="0" smtClean="0"/>
              <a:t> video </a:t>
            </a:r>
            <a:r>
              <a:rPr lang="nl-NL" sz="1600" dirty="0" err="1" smtClean="0"/>
              <a:t>channels</a:t>
            </a:r>
            <a:endParaRPr lang="nl-NL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1600" dirty="0" err="1" smtClean="0"/>
              <a:t>VideoChannelRepository.GetChannelVideos</a:t>
            </a:r>
            <a:r>
              <a:rPr lang="nl-NL" sz="1600" dirty="0" smtClean="0"/>
              <a:t>(</a:t>
            </a:r>
            <a:r>
              <a:rPr lang="nl-NL" sz="1600" dirty="0" err="1" smtClean="0"/>
              <a:t>channelId</a:t>
            </a:r>
            <a:r>
              <a:rPr lang="nl-NL" sz="1600" dirty="0" smtClean="0"/>
              <a:t>);</a:t>
            </a:r>
            <a:br>
              <a:rPr lang="nl-NL" sz="1600" dirty="0" smtClean="0"/>
            </a:br>
            <a:r>
              <a:rPr lang="nl-NL" sz="1600" dirty="0" smtClean="0"/>
              <a:t>in order </a:t>
            </a:r>
            <a:r>
              <a:rPr lang="nl-NL" sz="1600" dirty="0" err="1" smtClean="0"/>
              <a:t>to</a:t>
            </a:r>
            <a:r>
              <a:rPr lang="nl-NL" sz="1600" dirty="0" smtClean="0"/>
              <a:t> get the </a:t>
            </a:r>
            <a:r>
              <a:rPr lang="nl-NL" sz="1600" dirty="0" err="1" smtClean="0"/>
              <a:t>videos</a:t>
            </a:r>
            <a:r>
              <a:rPr lang="nl-NL" sz="1600" dirty="0" smtClean="0"/>
              <a:t> </a:t>
            </a:r>
            <a:r>
              <a:rPr lang="nl-NL" sz="1600" dirty="0" err="1" smtClean="0"/>
              <a:t>and</a:t>
            </a:r>
            <a:r>
              <a:rPr lang="nl-NL" sz="1600" dirty="0" smtClean="0"/>
              <a:t> </a:t>
            </a:r>
            <a:r>
              <a:rPr lang="nl-NL" sz="1600" dirty="0" err="1" smtClean="0"/>
              <a:t>assign</a:t>
            </a:r>
            <a:r>
              <a:rPr lang="nl-NL" sz="1600" dirty="0" smtClean="0"/>
              <a:t> </a:t>
            </a:r>
            <a:r>
              <a:rPr lang="nl-NL" sz="1600" dirty="0" err="1" smtClean="0"/>
              <a:t>it</a:t>
            </a:r>
            <a:r>
              <a:rPr lang="nl-NL" sz="1600" dirty="0" smtClean="0"/>
              <a:t> </a:t>
            </a:r>
            <a:r>
              <a:rPr lang="nl-NL" sz="1600" dirty="0" err="1" smtClean="0"/>
              <a:t>to</a:t>
            </a:r>
            <a:r>
              <a:rPr lang="nl-NL" sz="1600" dirty="0" smtClean="0"/>
              <a:t> the view model</a:t>
            </a:r>
            <a:endParaRPr lang="nl-NL" sz="1600" dirty="0" smtClean="0">
              <a:solidFill>
                <a:srgbClr val="800000"/>
              </a:solidFill>
              <a:latin typeface="Consolas" panose="020B0609020204030204" pitchFamily="49" charset="0"/>
            </a:endParaRPr>
          </a:p>
          <a:p>
            <a:endParaRPr lang="nl-NL" sz="1600" dirty="0" smtClean="0"/>
          </a:p>
          <a:p>
            <a:r>
              <a:rPr lang="nl-NL" sz="1600" dirty="0" smtClean="0"/>
              <a:t>View:</a:t>
            </a:r>
            <a:endParaRPr lang="nl-NL" sz="1600" dirty="0" smtClean="0">
              <a:solidFill>
                <a:srgbClr val="800000"/>
              </a:solidFill>
              <a:latin typeface="Consolas" panose="020B0609020204030204" pitchFamily="49" charset="0"/>
              <a:hlinkClick r:id="rId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1600" dirty="0" err="1" smtClean="0"/>
              <a:t>Add</a:t>
            </a:r>
            <a:r>
              <a:rPr lang="nl-NL" sz="1600" dirty="0" smtClean="0"/>
              <a:t> a </a:t>
            </a:r>
            <a:r>
              <a:rPr lang="nl-NL" sz="1600" dirty="0" err="1" smtClean="0"/>
              <a:t>nav</a:t>
            </a:r>
            <a:r>
              <a:rPr lang="nl-NL" sz="1600" dirty="0" smtClean="0"/>
              <a:t>-link </a:t>
            </a:r>
            <a:r>
              <a:rPr lang="nl-NL" sz="1600" dirty="0" err="1" smtClean="0"/>
              <a:t>to</a:t>
            </a:r>
            <a:r>
              <a:rPr lang="nl-NL" sz="1600" dirty="0" smtClean="0"/>
              <a:t> </a:t>
            </a:r>
            <a:r>
              <a:rPr lang="nl-NL" sz="1600" dirty="0" err="1" smtClean="0"/>
              <a:t>ChannelController</a:t>
            </a:r>
            <a:r>
              <a:rPr lang="nl-NL" sz="1600" dirty="0" smtClean="0"/>
              <a:t>/Index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1600" dirty="0" smtClean="0"/>
              <a:t>Code on next slides</a:t>
            </a:r>
            <a:endParaRPr lang="nl-NL" sz="1600" dirty="0" smtClean="0">
              <a:solidFill>
                <a:srgbClr val="800000"/>
              </a:solidFill>
              <a:latin typeface="Consolas" panose="020B0609020204030204" pitchFamily="49" charset="0"/>
            </a:endParaRPr>
          </a:p>
          <a:p>
            <a:endParaRPr lang="nl-NL" sz="1600" dirty="0" smtClean="0"/>
          </a:p>
          <a:p>
            <a:r>
              <a:rPr lang="nl-NL" sz="1600" dirty="0" err="1" smtClean="0"/>
              <a:t>Required</a:t>
            </a:r>
            <a:r>
              <a:rPr lang="nl-NL" sz="1600" dirty="0" smtClean="0"/>
              <a:t> (</a:t>
            </a:r>
            <a:r>
              <a:rPr lang="nl-NL" sz="1600" dirty="0" err="1" smtClean="0"/>
              <a:t>delegated</a:t>
            </a:r>
            <a:r>
              <a:rPr lang="nl-NL" sz="1600" dirty="0" smtClean="0"/>
              <a:t>) </a:t>
            </a:r>
            <a:r>
              <a:rPr lang="nl-NL" sz="1600" dirty="0" err="1" smtClean="0"/>
              <a:t>permissions</a:t>
            </a:r>
            <a:r>
              <a:rPr lang="nl-NL" sz="1600" dirty="0" smtClean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1600" dirty="0" smtClean="0"/>
              <a:t>SharePoint/</a:t>
            </a:r>
            <a:r>
              <a:rPr lang="nl-NL" sz="1600" dirty="0" err="1" smtClean="0"/>
              <a:t>AllSites.Read</a:t>
            </a:r>
            <a:endParaRPr lang="nl-NL" sz="1600" dirty="0"/>
          </a:p>
        </p:txBody>
      </p:sp>
    </p:spTree>
    <p:extLst>
      <p:ext uri="{BB962C8B-B14F-4D97-AF65-F5344CB8AC3E}">
        <p14:creationId xmlns:p14="http://schemas.microsoft.com/office/powerpoint/2010/main" val="22672609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1038" y="365126"/>
            <a:ext cx="8543925" cy="445757"/>
          </a:xfrm>
        </p:spPr>
        <p:txBody>
          <a:bodyPr/>
          <a:lstStyle/>
          <a:p>
            <a:r>
              <a:rPr lang="nl-NL" dirty="0" smtClean="0"/>
              <a:t>Code </a:t>
            </a:r>
            <a:r>
              <a:rPr lang="nl-NL" dirty="0" err="1" smtClean="0"/>
              <a:t>for</a:t>
            </a:r>
            <a:r>
              <a:rPr lang="nl-NL" dirty="0" smtClean="0"/>
              <a:t> </a:t>
            </a:r>
            <a:r>
              <a:rPr lang="nl-NL" dirty="0" err="1" smtClean="0"/>
              <a:t>channels</a:t>
            </a:r>
            <a:r>
              <a:rPr lang="nl-NL" dirty="0" smtClean="0"/>
              <a:t> view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nl-NL" sz="105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nl-NL" sz="105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</a:t>
            </a:r>
            <a:r>
              <a:rPr lang="nl-NL" sz="10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nl-NL" sz="1050" dirty="0" err="1">
                <a:solidFill>
                  <a:srgbClr val="FF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href</a:t>
            </a:r>
            <a:r>
              <a:rPr lang="nl-NL" sz="105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="</a:t>
            </a:r>
            <a:r>
              <a:rPr lang="nl-NL" sz="105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@</a:t>
            </a:r>
            <a:r>
              <a:rPr lang="nl-NL" sz="105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Url.Action</a:t>
            </a:r>
            <a:r>
              <a:rPr lang="nl-NL" sz="10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nl-NL" sz="105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"Index"</a:t>
            </a:r>
            <a:r>
              <a:rPr lang="nl-NL" sz="10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nl-NL" sz="105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"Video"</a:t>
            </a:r>
            <a:r>
              <a:rPr lang="nl-NL" sz="10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nl-NL" sz="105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new</a:t>
            </a:r>
            <a:r>
              <a:rPr lang="nl-NL" sz="10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{ </a:t>
            </a:r>
            <a:r>
              <a:rPr lang="nl-NL" sz="105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channelId</a:t>
            </a:r>
            <a:r>
              <a:rPr lang="nl-NL" sz="10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</a:t>
            </a:r>
            <a:r>
              <a:rPr lang="nl-NL" sz="105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item.Id</a:t>
            </a:r>
            <a:r>
              <a:rPr lang="nl-NL" sz="10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})</a:t>
            </a:r>
            <a:r>
              <a:rPr lang="nl-NL" sz="105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</a:t>
            </a:r>
            <a:r>
              <a:rPr lang="nl-NL" sz="10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nl-NL" sz="1050" dirty="0">
                <a:solidFill>
                  <a:srgbClr val="FF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nl-NL" sz="105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="</a:t>
            </a:r>
            <a:r>
              <a:rPr lang="nl-NL" sz="105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ChannelGroup-channel</a:t>
            </a:r>
            <a:r>
              <a:rPr lang="nl-NL" sz="105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nl-NL" sz="105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ms-fontColor-neutralSecondary</a:t>
            </a:r>
            <a:r>
              <a:rPr lang="nl-NL" sz="105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nl-NL" sz="105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ms</a:t>
            </a:r>
            <a:r>
              <a:rPr lang="nl-NL" sz="105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-</a:t>
            </a:r>
            <a:r>
              <a:rPr lang="nl-NL" sz="105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Grid</a:t>
            </a:r>
            <a:r>
              <a:rPr lang="nl-NL" sz="105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-col ms-u-sm12 ms-u-md6 ms-u-xl4"</a:t>
            </a:r>
            <a:r>
              <a:rPr lang="nl-NL" sz="10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nl-NL" sz="1050" dirty="0" err="1">
                <a:solidFill>
                  <a:srgbClr val="FF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style</a:t>
            </a:r>
            <a:r>
              <a:rPr lang="nl-NL" sz="105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="border-</a:t>
            </a:r>
            <a:r>
              <a:rPr lang="nl-NL" sz="105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color</a:t>
            </a:r>
            <a:r>
              <a:rPr lang="nl-NL" sz="105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 </a:t>
            </a:r>
            <a:r>
              <a:rPr lang="nl-NL" sz="105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@</a:t>
            </a:r>
            <a:r>
              <a:rPr lang="nl-NL" sz="105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item.HtmlColor</a:t>
            </a:r>
            <a:r>
              <a:rPr lang="nl-NL" sz="105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"&gt;</a:t>
            </a:r>
            <a:r>
              <a:rPr lang="nl-NL" sz="105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@</a:t>
            </a:r>
            <a:r>
              <a:rPr lang="nl-NL" sz="105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item.Title</a:t>
            </a:r>
            <a:r>
              <a:rPr lang="nl-NL" sz="105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&lt;/</a:t>
            </a:r>
            <a:r>
              <a:rPr lang="nl-NL" sz="105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</a:t>
            </a:r>
            <a:r>
              <a:rPr lang="nl-NL" sz="105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nl-NL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nl-NL" sz="1050" dirty="0"/>
          </a:p>
        </p:txBody>
      </p:sp>
    </p:spTree>
    <p:extLst>
      <p:ext uri="{BB962C8B-B14F-4D97-AF65-F5344CB8AC3E}">
        <p14:creationId xmlns:p14="http://schemas.microsoft.com/office/powerpoint/2010/main" val="33087474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1038" y="365126"/>
            <a:ext cx="8543925" cy="368119"/>
          </a:xfrm>
        </p:spPr>
        <p:txBody>
          <a:bodyPr/>
          <a:lstStyle/>
          <a:p>
            <a:r>
              <a:rPr lang="nl-NL" dirty="0" smtClean="0"/>
              <a:t>Code </a:t>
            </a:r>
            <a:r>
              <a:rPr lang="nl-NL" dirty="0" err="1" smtClean="0"/>
              <a:t>for</a:t>
            </a:r>
            <a:r>
              <a:rPr lang="nl-NL" dirty="0" smtClean="0"/>
              <a:t> video view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nl-NL" sz="11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nl-NL" sz="110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div</a:t>
            </a:r>
            <a:r>
              <a:rPr lang="nl-NL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nl-NL" sz="1100" dirty="0">
                <a:solidFill>
                  <a:srgbClr val="FF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nl-NL" sz="11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="</a:t>
            </a:r>
            <a:r>
              <a:rPr lang="nl-NL" sz="11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VideoList</a:t>
            </a:r>
            <a:r>
              <a:rPr lang="nl-NL" sz="11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-item </a:t>
            </a:r>
            <a:r>
              <a:rPr lang="nl-NL" sz="11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ms</a:t>
            </a:r>
            <a:r>
              <a:rPr lang="nl-NL" sz="11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-</a:t>
            </a:r>
            <a:r>
              <a:rPr lang="nl-NL" sz="11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Grid</a:t>
            </a:r>
            <a:r>
              <a:rPr lang="nl-NL" sz="11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-col </a:t>
            </a:r>
            <a:r>
              <a:rPr lang="nl-NL" sz="11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ms-Grid</a:t>
            </a:r>
            <a:r>
              <a:rPr lang="nl-NL" sz="11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ms-u-sm12 ms-u-md6 ms-u-lg4 ms-u-xl3"&gt;</a:t>
            </a:r>
            <a:endParaRPr lang="nl-NL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nl-NL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               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110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div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FF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="</a:t>
            </a:r>
            <a:r>
              <a:rPr lang="en-US" sz="11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ms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-Grid-row"&gt;</a:t>
            </a:r>
            <a:endParaRPr lang="nl-NL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                   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110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div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FF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="</a:t>
            </a:r>
            <a:r>
              <a:rPr lang="en-US" sz="11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VideoList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-thumb </a:t>
            </a:r>
            <a:r>
              <a:rPr lang="en-US" sz="11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ms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-Grid-col ms-u-sm12 ms-u-lg12"&gt;</a:t>
            </a:r>
            <a:endParaRPr lang="nl-NL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                       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110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FF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href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="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@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Url.Action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1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"Index"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1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"Player"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new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{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channelId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item.ChannelId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videoId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item.VideoId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})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FF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="</a:t>
            </a:r>
            <a:r>
              <a:rPr lang="en-US" sz="11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VideoList-thumbLink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"&gt;</a:t>
            </a:r>
            <a:endParaRPr lang="nl-NL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                           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1100" dirty="0" err="1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img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FF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="</a:t>
            </a:r>
            <a:r>
              <a:rPr lang="en-US" sz="11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VideoList-thumbImg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FF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src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="/images/</a:t>
            </a:r>
            <a:r>
              <a:rPr lang="en-US" sz="11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GetVideoThumbnail?channelid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US" sz="11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@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item.ChannelId</a:t>
            </a:r>
            <a:r>
              <a:rPr lang="en-US" sz="11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&amp;videoid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US" sz="11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@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item.VideoId</a:t>
            </a:r>
            <a:r>
              <a:rPr lang="en-US" sz="11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&amp;preferredwidth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=275"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FF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alt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="</a:t>
            </a:r>
            <a:r>
              <a:rPr lang="en-US" sz="11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@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item.Title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"&gt;</a:t>
            </a:r>
            <a:endParaRPr lang="nl-NL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                            </a:t>
            </a:r>
            <a:r>
              <a:rPr lang="en-US" sz="11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@*</a:t>
            </a:r>
            <a:r>
              <a:rPr lang="en-US" sz="1100" dirty="0">
                <a:solidFill>
                  <a:srgbClr val="0064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1100" dirty="0" err="1">
                <a:solidFill>
                  <a:srgbClr val="0064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img</a:t>
            </a:r>
            <a:r>
              <a:rPr lang="en-US" sz="1100" dirty="0">
                <a:solidFill>
                  <a:srgbClr val="0064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class="</a:t>
            </a:r>
            <a:r>
              <a:rPr lang="en-US" sz="1100" dirty="0" err="1">
                <a:solidFill>
                  <a:srgbClr val="0064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VideoList-thumbImg</a:t>
            </a:r>
            <a:r>
              <a:rPr lang="en-US" sz="1100" dirty="0">
                <a:solidFill>
                  <a:srgbClr val="0064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 </a:t>
            </a:r>
            <a:r>
              <a:rPr lang="en-US" sz="1100" dirty="0" err="1">
                <a:solidFill>
                  <a:srgbClr val="0064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src</a:t>
            </a:r>
            <a:r>
              <a:rPr lang="en-US" sz="1100" dirty="0">
                <a:solidFill>
                  <a:srgbClr val="0064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="@</a:t>
            </a:r>
            <a:r>
              <a:rPr lang="en-US" sz="1100" dirty="0" err="1">
                <a:solidFill>
                  <a:srgbClr val="0064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item.ThumbnailUrl</a:t>
            </a:r>
            <a:r>
              <a:rPr lang="en-US" sz="1100" dirty="0">
                <a:solidFill>
                  <a:srgbClr val="0064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 alt="@</a:t>
            </a:r>
            <a:r>
              <a:rPr lang="en-US" sz="1100" dirty="0" err="1">
                <a:solidFill>
                  <a:srgbClr val="0064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item.Title</a:t>
            </a:r>
            <a:r>
              <a:rPr lang="en-US" sz="1100" dirty="0">
                <a:solidFill>
                  <a:srgbClr val="0064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"&gt;</a:t>
            </a:r>
            <a:r>
              <a:rPr lang="en-US" sz="11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*@</a:t>
            </a:r>
            <a:endParaRPr lang="nl-NL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                           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110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span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FF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="</a:t>
            </a:r>
            <a:r>
              <a:rPr lang="en-US" sz="11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VideoList-thumbCaption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"&gt;</a:t>
            </a:r>
            <a:r>
              <a:rPr lang="en-US" sz="11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@</a:t>
            </a:r>
            <a:r>
              <a:rPr lang="en-US" sz="1100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HtmlHelpers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.ShowHHMMSS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item.DurationInSeconds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&lt;/</a:t>
            </a:r>
            <a:r>
              <a:rPr lang="en-US" sz="110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span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nl-NL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                       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&lt;/</a:t>
            </a:r>
            <a:r>
              <a:rPr lang="en-US" sz="110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nl-NL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                   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&lt;/</a:t>
            </a:r>
            <a:r>
              <a:rPr lang="en-US" sz="110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div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nl-NL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                   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110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div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FF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="</a:t>
            </a:r>
            <a:r>
              <a:rPr lang="en-US" sz="11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VideoList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-text </a:t>
            </a:r>
            <a:r>
              <a:rPr lang="en-US" sz="11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ms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-Grid-col ms-u-sm12 ms-u-lg12"&gt;</a:t>
            </a:r>
            <a:endParaRPr lang="nl-NL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                       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110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FF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href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="</a:t>
            </a:r>
            <a:r>
              <a:rPr lang="en-US" sz="11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@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Url.Action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1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"Index"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1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"Player"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new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{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channelId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item.ChannelId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videoId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item.VideoId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})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"&gt;&lt;</a:t>
            </a:r>
            <a:r>
              <a:rPr lang="en-US" sz="110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span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FF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="</a:t>
            </a:r>
            <a:r>
              <a:rPr lang="en-US" sz="11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VideoList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-title </a:t>
            </a:r>
            <a:r>
              <a:rPr lang="en-US" sz="11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ms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-font-m-plus"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FF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title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="</a:t>
            </a:r>
            <a:r>
              <a:rPr lang="en-US" sz="11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@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item.Title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"&gt;</a:t>
            </a:r>
            <a:r>
              <a:rPr lang="en-US" sz="11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@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item.Title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&lt;/</a:t>
            </a:r>
            <a:r>
              <a:rPr lang="en-US" sz="110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span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&gt;&lt;/</a:t>
            </a:r>
            <a:r>
              <a:rPr lang="en-US" sz="110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nl-NL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                       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110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span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FF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="</a:t>
            </a:r>
            <a:r>
              <a:rPr lang="en-US" sz="11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VideoList-viewCount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ms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-font-s-plus </a:t>
            </a:r>
            <a:r>
              <a:rPr lang="en-US" sz="11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ms-fontColor-neutralSecondaryAlt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"&gt;</a:t>
            </a:r>
            <a:r>
              <a:rPr lang="en-US" sz="11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@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item.ViewCount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views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&lt;/</a:t>
            </a:r>
            <a:r>
              <a:rPr lang="en-US" sz="110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span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nl-NL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                    </a:t>
            </a:r>
            <a:r>
              <a:rPr lang="nl-NL" sz="11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&lt;/</a:t>
            </a:r>
            <a:r>
              <a:rPr lang="nl-NL" sz="110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div</a:t>
            </a:r>
            <a:r>
              <a:rPr lang="nl-NL" sz="11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nl-NL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nl-NL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                </a:t>
            </a:r>
            <a:r>
              <a:rPr lang="nl-NL" sz="11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&lt;/</a:t>
            </a:r>
            <a:r>
              <a:rPr lang="nl-NL" sz="110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div</a:t>
            </a:r>
            <a:r>
              <a:rPr lang="nl-NL" sz="11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nl-NL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nl-NL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            </a:t>
            </a:r>
            <a:r>
              <a:rPr lang="nl-NL" sz="11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&lt;/</a:t>
            </a:r>
            <a:r>
              <a:rPr lang="nl-NL" sz="110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div</a:t>
            </a:r>
            <a:r>
              <a:rPr lang="nl-NL" sz="11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nl-NL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nl-NL" sz="1100" dirty="0"/>
          </a:p>
        </p:txBody>
      </p:sp>
    </p:spTree>
    <p:extLst>
      <p:ext uri="{BB962C8B-B14F-4D97-AF65-F5344CB8AC3E}">
        <p14:creationId xmlns:p14="http://schemas.microsoft.com/office/powerpoint/2010/main" val="16433689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9"/>
          <p:cNvSpPr txBox="1">
            <a:spLocks/>
          </p:cNvSpPr>
          <p:nvPr/>
        </p:nvSpPr>
        <p:spPr>
          <a:xfrm>
            <a:off x="624653" y="3371881"/>
            <a:ext cx="6544243" cy="1042124"/>
          </a:xfrm>
          <a:prstGeom prst="rect">
            <a:avLst/>
          </a:prstGeom>
        </p:spPr>
        <p:txBody>
          <a:bodyPr/>
          <a:lstStyle/>
          <a:p>
            <a:pPr lvl="0" defTabSz="914342">
              <a:spcBef>
                <a:spcPct val="0"/>
              </a:spcBef>
              <a:defRPr/>
            </a:pPr>
            <a:r>
              <a:rPr lang="en-US" sz="24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Exercise </a:t>
            </a:r>
            <a:r>
              <a:rPr lang="en-US" sz="2400" b="1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4: </a:t>
            </a:r>
            <a:r>
              <a:rPr lang="en-US" sz="24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hookup up incoming e-mails</a:t>
            </a:r>
            <a:endParaRPr kumimoji="0" lang="fr-FR" sz="2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81038" y="296116"/>
            <a:ext cx="8543925" cy="463009"/>
          </a:xfrm>
        </p:spPr>
        <p:txBody>
          <a:bodyPr/>
          <a:lstStyle/>
          <a:p>
            <a:r>
              <a:rPr lang="en-GB" dirty="0" err="1"/>
              <a:t>Webhooks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Microsoft Graph REST API clients can subscribe to changes:</a:t>
            </a:r>
          </a:p>
          <a:p>
            <a:pPr lvl="1"/>
            <a:r>
              <a:rPr lang="en-GB" dirty="0"/>
              <a:t>Messages</a:t>
            </a:r>
          </a:p>
          <a:p>
            <a:pPr lvl="1"/>
            <a:r>
              <a:rPr lang="en-GB" dirty="0"/>
              <a:t>Events</a:t>
            </a:r>
          </a:p>
          <a:p>
            <a:pPr lvl="1"/>
            <a:r>
              <a:rPr lang="en-GB" dirty="0"/>
              <a:t>Contacts</a:t>
            </a:r>
          </a:p>
          <a:p>
            <a:pPr lvl="1"/>
            <a:r>
              <a:rPr lang="en-GB" dirty="0"/>
              <a:t>Group conversations</a:t>
            </a:r>
          </a:p>
          <a:p>
            <a:pPr lvl="1"/>
            <a:r>
              <a:rPr lang="en-GB" dirty="0"/>
              <a:t>Drive root items</a:t>
            </a:r>
          </a:p>
        </p:txBody>
      </p:sp>
    </p:spTree>
    <p:extLst>
      <p:ext uri="{BB962C8B-B14F-4D97-AF65-F5344CB8AC3E}">
        <p14:creationId xmlns:p14="http://schemas.microsoft.com/office/powerpoint/2010/main" val="18582526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374226"/>
          </a:xfrm>
        </p:spPr>
        <p:txBody>
          <a:bodyPr/>
          <a:lstStyle/>
          <a:p>
            <a:r>
              <a:rPr lang="en-GB" dirty="0" err="1"/>
              <a:t>Webhooks</a:t>
            </a:r>
            <a:endParaRPr lang="en-GB" dirty="0"/>
          </a:p>
        </p:txBody>
      </p:sp>
      <p:grpSp>
        <p:nvGrpSpPr>
          <p:cNvPr id="6" name="Group 5"/>
          <p:cNvGrpSpPr/>
          <p:nvPr/>
        </p:nvGrpSpPr>
        <p:grpSpPr>
          <a:xfrm>
            <a:off x="3288500" y="3062203"/>
            <a:ext cx="2388029" cy="1115907"/>
            <a:chOff x="3933084" y="3055231"/>
            <a:chExt cx="2939113" cy="1373424"/>
          </a:xfrm>
        </p:grpSpPr>
        <p:cxnSp>
          <p:nvCxnSpPr>
            <p:cNvPr id="7" name="Elbow Connector 38"/>
            <p:cNvCxnSpPr>
              <a:cxnSpLocks/>
            </p:cNvCxnSpPr>
            <p:nvPr/>
          </p:nvCxnSpPr>
          <p:spPr>
            <a:xfrm rot="16200000" flipH="1">
              <a:off x="3920211" y="3068104"/>
              <a:ext cx="1373424" cy="1347677"/>
            </a:xfrm>
            <a:prstGeom prst="bentConnector3">
              <a:avLst>
                <a:gd name="adj1" fmla="val -162"/>
              </a:avLst>
            </a:prstGeom>
            <a:ln w="38100" cap="flat" cmpd="sng" algn="ctr">
              <a:solidFill>
                <a:schemeClr val="tx1">
                  <a:lumMod val="60000"/>
                  <a:lumOff val="40000"/>
                </a:schemeClr>
              </a:solidFill>
              <a:prstDash val="dash"/>
              <a:round/>
              <a:headEnd type="arrow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5342784" y="3381329"/>
              <a:ext cx="1529413" cy="55865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148590" tIns="118872" rIns="148590" bIns="118872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488"/>
                </a:spcAft>
              </a:pPr>
              <a:r>
                <a:rPr lang="en-US" sz="1544" dirty="0">
                  <a:solidFill>
                    <a:schemeClr val="accent5">
                      <a:lumMod val="50000"/>
                    </a:schemeClr>
                  </a:solidFill>
                </a:rPr>
                <a:t>3. NOTIFY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1319509" y="3062203"/>
            <a:ext cx="2431041" cy="1212723"/>
            <a:chOff x="1509711" y="3055231"/>
            <a:chExt cx="2992050" cy="1492582"/>
          </a:xfrm>
        </p:grpSpPr>
        <p:cxnSp>
          <p:nvCxnSpPr>
            <p:cNvPr id="10" name="Elbow Connector 31"/>
            <p:cNvCxnSpPr>
              <a:cxnSpLocks/>
            </p:cNvCxnSpPr>
            <p:nvPr/>
          </p:nvCxnSpPr>
          <p:spPr>
            <a:xfrm rot="10800000" flipV="1">
              <a:off x="1509711" y="3055231"/>
              <a:ext cx="2361351" cy="1492582"/>
            </a:xfrm>
            <a:prstGeom prst="bentConnector3">
              <a:avLst>
                <a:gd name="adj1" fmla="val 50000"/>
              </a:avLst>
            </a:prstGeom>
            <a:ln w="38100" cap="flat" cmpd="sng" algn="ctr">
              <a:solidFill>
                <a:schemeClr val="tx1">
                  <a:lumMod val="60000"/>
                  <a:lumOff val="40000"/>
                </a:schemeClr>
              </a:solidFill>
              <a:prstDash val="dash"/>
              <a:round/>
              <a:headEnd type="arrow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2724391" y="3381000"/>
              <a:ext cx="1777370" cy="558655"/>
            </a:xfrm>
            <a:prstGeom prst="rect">
              <a:avLst/>
            </a:prstGeom>
            <a:noFill/>
          </p:spPr>
          <p:txBody>
            <a:bodyPr wrap="none" lIns="148590" tIns="118872" rIns="148590" bIns="118872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488"/>
                </a:spcAft>
              </a:pPr>
              <a:r>
                <a:rPr lang="en-US" sz="1544" dirty="0">
                  <a:solidFill>
                    <a:schemeClr val="accent5">
                      <a:lumMod val="50000"/>
                    </a:schemeClr>
                  </a:solidFill>
                </a:rPr>
                <a:t>2. VALIDATE</a:t>
              </a:r>
            </a:p>
          </p:txBody>
        </p:sp>
      </p:grpSp>
      <p:cxnSp>
        <p:nvCxnSpPr>
          <p:cNvPr id="12" name="Straight Connector 11"/>
          <p:cNvCxnSpPr>
            <a:cxnSpLocks/>
            <a:stCxn id="19" idx="3"/>
            <a:endCxn id="13" idx="1"/>
          </p:cNvCxnSpPr>
          <p:nvPr/>
        </p:nvCxnSpPr>
        <p:spPr>
          <a:xfrm flipV="1">
            <a:off x="5764311" y="5051615"/>
            <a:ext cx="1300163" cy="720962"/>
          </a:xfrm>
          <a:prstGeom prst="line">
            <a:avLst/>
          </a:prstGeom>
          <a:ln w="38100" cap="flat" cmpd="sng" algn="ctr">
            <a:solidFill>
              <a:schemeClr val="tx1">
                <a:lumMod val="60000"/>
                <a:lumOff val="40000"/>
              </a:schemeClr>
            </a:solidFill>
            <a:prstDash val="dash"/>
            <a:round/>
            <a:headEnd type="arrow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4474" y="4359119"/>
            <a:ext cx="2283024" cy="1384992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2055824" y="1508291"/>
            <a:ext cx="2290763" cy="1421565"/>
            <a:chOff x="7056437" y="1308565"/>
            <a:chExt cx="2819400" cy="1749619"/>
          </a:xfrm>
        </p:grpSpPr>
        <p:cxnSp>
          <p:nvCxnSpPr>
            <p:cNvPr id="15" name="Straight Connector 14"/>
            <p:cNvCxnSpPr>
              <a:cxnSpLocks/>
            </p:cNvCxnSpPr>
            <p:nvPr/>
          </p:nvCxnSpPr>
          <p:spPr>
            <a:xfrm>
              <a:off x="8466137" y="2760078"/>
              <a:ext cx="0" cy="298106"/>
            </a:xfrm>
            <a:prstGeom prst="line">
              <a:avLst/>
            </a:prstGeom>
            <a:ln w="53975">
              <a:solidFill>
                <a:schemeClr val="bg1">
                  <a:lumMod val="50000"/>
                </a:schemeClr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Cloud 15"/>
            <p:cNvSpPr/>
            <p:nvPr/>
          </p:nvSpPr>
          <p:spPr bwMode="auto">
            <a:xfrm>
              <a:off x="7056437" y="1308565"/>
              <a:ext cx="2819400" cy="1422729"/>
            </a:xfrm>
            <a:prstGeom prst="cloud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48590" tIns="118872" rIns="148590" bIns="11887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57634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95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Your App</a:t>
              </a:r>
            </a:p>
          </p:txBody>
        </p:sp>
      </p:grpSp>
      <p:cxnSp>
        <p:nvCxnSpPr>
          <p:cNvPr id="17" name="Straight Connector 16"/>
          <p:cNvCxnSpPr>
            <a:cxnSpLocks/>
          </p:cNvCxnSpPr>
          <p:nvPr/>
        </p:nvCxnSpPr>
        <p:spPr>
          <a:xfrm flipV="1">
            <a:off x="625574" y="3722244"/>
            <a:ext cx="0" cy="455866"/>
          </a:xfrm>
          <a:prstGeom prst="line">
            <a:avLst/>
          </a:prstGeom>
          <a:ln w="53975">
            <a:solidFill>
              <a:schemeClr val="bg1">
                <a:lumMod val="50000"/>
              </a:schemeClr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536321" y="3631731"/>
            <a:ext cx="1511952" cy="453907"/>
          </a:xfrm>
          <a:prstGeom prst="rect">
            <a:avLst/>
          </a:prstGeom>
          <a:noFill/>
        </p:spPr>
        <p:txBody>
          <a:bodyPr wrap="none" lIns="148590" tIns="118872" rIns="148590" bIns="118872" rtlCol="0">
            <a:spAutoFit/>
          </a:bodyPr>
          <a:lstStyle/>
          <a:p>
            <a:pPr>
              <a:lnSpc>
                <a:spcPct val="90000"/>
              </a:lnSpc>
              <a:spcAft>
                <a:spcPts val="488"/>
              </a:spcAft>
            </a:pPr>
            <a:r>
              <a:rPr lang="en-US" sz="1544" dirty="0">
                <a:solidFill>
                  <a:schemeClr val="accent5">
                    <a:lumMod val="50000"/>
                  </a:schemeClr>
                </a:solidFill>
              </a:rPr>
              <a:t>/subscriptions</a:t>
            </a:r>
          </a:p>
        </p:txBody>
      </p:sp>
      <p:sp>
        <p:nvSpPr>
          <p:cNvPr id="19" name="Rounded Rectangle 13"/>
          <p:cNvSpPr/>
          <p:nvPr/>
        </p:nvSpPr>
        <p:spPr bwMode="auto">
          <a:xfrm>
            <a:off x="439837" y="5498775"/>
            <a:ext cx="5324474" cy="547604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48590" tIns="118872" rIns="148590" bIns="1188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75763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95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outlook.com</a:t>
            </a:r>
          </a:p>
        </p:txBody>
      </p:sp>
      <p:cxnSp>
        <p:nvCxnSpPr>
          <p:cNvPr id="20" name="Straight Connector 19"/>
          <p:cNvCxnSpPr>
            <a:cxnSpLocks/>
          </p:cNvCxnSpPr>
          <p:nvPr/>
        </p:nvCxnSpPr>
        <p:spPr>
          <a:xfrm>
            <a:off x="951173" y="4878386"/>
            <a:ext cx="0" cy="634961"/>
          </a:xfrm>
          <a:prstGeom prst="line">
            <a:avLst/>
          </a:prstGeom>
          <a:ln w="38100" cap="flat" cmpd="sng" algn="ctr">
            <a:solidFill>
              <a:schemeClr val="tx1">
                <a:lumMod val="60000"/>
                <a:lumOff val="40000"/>
              </a:schemeClr>
            </a:solidFill>
            <a:prstDash val="dash"/>
            <a:round/>
            <a:headEnd type="arrow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1" name="Rounded Rectangle 3"/>
          <p:cNvSpPr/>
          <p:nvPr/>
        </p:nvSpPr>
        <p:spPr bwMode="auto">
          <a:xfrm>
            <a:off x="316014" y="4087645"/>
            <a:ext cx="4271963" cy="696240"/>
          </a:xfrm>
          <a:prstGeom prst="round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8590" tIns="118872" rIns="148590" bIns="1188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75763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95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graph.microsoft.com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238107" y="2585307"/>
            <a:ext cx="1399742" cy="453907"/>
          </a:xfrm>
          <a:prstGeom prst="rect">
            <a:avLst/>
          </a:prstGeom>
          <a:noFill/>
        </p:spPr>
        <p:txBody>
          <a:bodyPr wrap="none" lIns="148590" tIns="118872" rIns="148590" bIns="118872" rtlCol="0">
            <a:spAutoFit/>
          </a:bodyPr>
          <a:lstStyle/>
          <a:p>
            <a:pPr>
              <a:lnSpc>
                <a:spcPct val="90000"/>
              </a:lnSpc>
              <a:spcAft>
                <a:spcPts val="488"/>
              </a:spcAft>
            </a:pPr>
            <a:r>
              <a:rPr lang="en-US" sz="1544" dirty="0">
                <a:solidFill>
                  <a:schemeClr val="accent5">
                    <a:lumMod val="50000"/>
                  </a:schemeClr>
                </a:solidFill>
              </a:rPr>
              <a:t>/notifications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625574" y="1787783"/>
            <a:ext cx="1387870" cy="1826810"/>
            <a:chOff x="655637" y="1486714"/>
            <a:chExt cx="1708148" cy="2248382"/>
          </a:xfrm>
        </p:grpSpPr>
        <p:cxnSp>
          <p:nvCxnSpPr>
            <p:cNvPr id="24" name="Elbow Connector 30"/>
            <p:cNvCxnSpPr>
              <a:cxnSpLocks/>
            </p:cNvCxnSpPr>
            <p:nvPr/>
          </p:nvCxnSpPr>
          <p:spPr>
            <a:xfrm flipV="1">
              <a:off x="655637" y="2068930"/>
              <a:ext cx="1708148" cy="1666166"/>
            </a:xfrm>
            <a:prstGeom prst="bentConnector3">
              <a:avLst>
                <a:gd name="adj1" fmla="val 50000"/>
              </a:avLst>
            </a:prstGeom>
            <a:ln w="38100" cap="flat" cmpd="sng" algn="ctr">
              <a:noFill/>
              <a:prstDash val="dash"/>
              <a:round/>
              <a:headEnd type="arrow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25" name="TextBox 24"/>
            <p:cNvSpPr txBox="1"/>
            <p:nvPr/>
          </p:nvSpPr>
          <p:spPr>
            <a:xfrm>
              <a:off x="731189" y="1486714"/>
              <a:ext cx="1606042" cy="55865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148590" tIns="118872" rIns="148590" bIns="118872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488"/>
                </a:spcAft>
              </a:pPr>
              <a:r>
                <a:rPr lang="en-US" sz="1544" dirty="0">
                  <a:solidFill>
                    <a:schemeClr val="accent5">
                      <a:lumMod val="50000"/>
                    </a:schemeClr>
                  </a:solidFill>
                </a:rPr>
                <a:t>1. CREATE</a:t>
              </a:r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7250211" y="3888031"/>
            <a:ext cx="1478610" cy="453907"/>
          </a:xfrm>
          <a:prstGeom prst="rect">
            <a:avLst/>
          </a:prstGeom>
          <a:noFill/>
        </p:spPr>
        <p:txBody>
          <a:bodyPr wrap="none" lIns="148590" tIns="118872" rIns="148590" bIns="118872" rtlCol="0">
            <a:spAutoFit/>
          </a:bodyPr>
          <a:lstStyle/>
          <a:p>
            <a:pPr>
              <a:lnSpc>
                <a:spcPct val="90000"/>
              </a:lnSpc>
              <a:spcAft>
                <a:spcPts val="488"/>
              </a:spcAft>
            </a:pPr>
            <a:r>
              <a:rPr lang="en-US" sz="1544" dirty="0">
                <a:solidFill>
                  <a:schemeClr val="accent5">
                    <a:lumMod val="50000"/>
                  </a:schemeClr>
                </a:solidFill>
              </a:rPr>
              <a:t>Outlook Apps</a:t>
            </a:r>
          </a:p>
        </p:txBody>
      </p:sp>
    </p:spTree>
    <p:extLst>
      <p:ext uri="{BB962C8B-B14F-4D97-AF65-F5344CB8AC3E}">
        <p14:creationId xmlns:p14="http://schemas.microsoft.com/office/powerpoint/2010/main" val="1780083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 smtClean="0"/>
              <a:t>What</a:t>
            </a:r>
            <a:r>
              <a:rPr lang="nl-NL" dirty="0" smtClean="0"/>
              <a:t> is Microsoft </a:t>
            </a:r>
            <a:r>
              <a:rPr lang="nl-NL" dirty="0" err="1" smtClean="0"/>
              <a:t>Graph</a:t>
            </a:r>
            <a:endParaRPr lang="nl-NL" dirty="0" smtClean="0"/>
          </a:p>
          <a:p>
            <a:r>
              <a:rPr lang="nl-NL" dirty="0" err="1" smtClean="0"/>
              <a:t>Exercise</a:t>
            </a:r>
            <a:r>
              <a:rPr lang="nl-NL" dirty="0" smtClean="0"/>
              <a:t> 1: </a:t>
            </a:r>
            <a:r>
              <a:rPr lang="nl-NL" dirty="0" err="1" smtClean="0"/>
              <a:t>Authentication</a:t>
            </a:r>
            <a:endParaRPr lang="nl-NL" dirty="0" smtClean="0"/>
          </a:p>
          <a:p>
            <a:r>
              <a:rPr lang="nl-NL" dirty="0" err="1" smtClean="0"/>
              <a:t>Exercise</a:t>
            </a:r>
            <a:r>
              <a:rPr lang="nl-NL" dirty="0" smtClean="0"/>
              <a:t> 2: </a:t>
            </a:r>
            <a:r>
              <a:rPr lang="nl-NL" dirty="0" err="1" smtClean="0"/>
              <a:t>Getting</a:t>
            </a:r>
            <a:r>
              <a:rPr lang="nl-NL" dirty="0" smtClean="0"/>
              <a:t> </a:t>
            </a:r>
            <a:r>
              <a:rPr lang="nl-NL" dirty="0" err="1" smtClean="0"/>
              <a:t>my</a:t>
            </a:r>
            <a:r>
              <a:rPr lang="nl-NL" dirty="0" smtClean="0"/>
              <a:t> Office </a:t>
            </a:r>
            <a:r>
              <a:rPr lang="nl-NL" dirty="0" err="1" smtClean="0"/>
              <a:t>Groups</a:t>
            </a:r>
            <a:endParaRPr lang="nl-NL" dirty="0" smtClean="0"/>
          </a:p>
          <a:p>
            <a:r>
              <a:rPr lang="nl-NL" dirty="0" err="1" smtClean="0"/>
              <a:t>Exercise</a:t>
            </a:r>
            <a:r>
              <a:rPr lang="nl-NL" dirty="0" smtClean="0"/>
              <a:t> 3: </a:t>
            </a:r>
            <a:r>
              <a:rPr lang="nl-NL" dirty="0" err="1" smtClean="0"/>
              <a:t>Navigating</a:t>
            </a:r>
            <a:r>
              <a:rPr lang="nl-NL" dirty="0" smtClean="0"/>
              <a:t> </a:t>
            </a:r>
            <a:r>
              <a:rPr lang="nl-NL" dirty="0" err="1" smtClean="0"/>
              <a:t>through</a:t>
            </a:r>
            <a:r>
              <a:rPr lang="nl-NL" dirty="0" smtClean="0"/>
              <a:t> the Video Portal</a:t>
            </a:r>
          </a:p>
          <a:p>
            <a:r>
              <a:rPr lang="nl-NL" dirty="0" err="1" smtClean="0"/>
              <a:t>Exercise</a:t>
            </a:r>
            <a:r>
              <a:rPr lang="nl-NL" dirty="0" smtClean="0"/>
              <a:t> 4: </a:t>
            </a:r>
            <a:r>
              <a:rPr lang="nl-NL" dirty="0" err="1" smtClean="0"/>
              <a:t>hookup</a:t>
            </a:r>
            <a:r>
              <a:rPr lang="nl-NL" dirty="0" smtClean="0"/>
              <a:t> up </a:t>
            </a:r>
            <a:r>
              <a:rPr lang="nl-NL" dirty="0" err="1" smtClean="0"/>
              <a:t>incoming</a:t>
            </a:r>
            <a:r>
              <a:rPr lang="nl-NL" dirty="0" smtClean="0"/>
              <a:t> e-mails</a:t>
            </a:r>
            <a:endParaRPr lang="nl-NL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05663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463010"/>
          </a:xfrm>
        </p:spPr>
        <p:txBody>
          <a:bodyPr/>
          <a:lstStyle/>
          <a:p>
            <a:r>
              <a:rPr lang="en-GB" dirty="0"/>
              <a:t>NGROK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1625" dirty="0" smtClean="0"/>
              <a:t>Download </a:t>
            </a:r>
            <a:r>
              <a:rPr lang="en-GB" sz="1625" dirty="0" err="1" smtClean="0"/>
              <a:t>ngrok</a:t>
            </a:r>
            <a:r>
              <a:rPr lang="en-GB" sz="1625" dirty="0"/>
              <a:t>: </a:t>
            </a:r>
            <a:r>
              <a:rPr lang="en-GB" sz="1625" dirty="0">
                <a:hlinkClick r:id="rId2"/>
              </a:rPr>
              <a:t>https://ngrok.com</a:t>
            </a:r>
            <a:r>
              <a:rPr lang="en-GB" sz="1625" dirty="0" smtClean="0">
                <a:hlinkClick r:id="rId2"/>
              </a:rPr>
              <a:t>/</a:t>
            </a:r>
            <a:endParaRPr lang="en-GB" sz="1625" dirty="0" smtClean="0"/>
          </a:p>
          <a:p>
            <a:r>
              <a:rPr lang="en-GB" sz="1625" dirty="0" err="1" smtClean="0"/>
              <a:t>Webhook</a:t>
            </a:r>
            <a:r>
              <a:rPr lang="en-GB" sz="1625" dirty="0" smtClean="0"/>
              <a:t> </a:t>
            </a:r>
            <a:r>
              <a:rPr lang="en-GB" sz="1625" dirty="0"/>
              <a:t>requires a public endpoint for sending its notifications</a:t>
            </a:r>
          </a:p>
          <a:p>
            <a:r>
              <a:rPr lang="en-GB" sz="1625" dirty="0"/>
              <a:t>When developing, your notification endpoint is running on </a:t>
            </a:r>
            <a:r>
              <a:rPr lang="en-GB" sz="1625" dirty="0">
                <a:hlinkClick r:id="rId3"/>
              </a:rPr>
              <a:t>https://localhost</a:t>
            </a:r>
            <a:endParaRPr lang="en-GB" sz="1625" dirty="0"/>
          </a:p>
          <a:p>
            <a:r>
              <a:rPr lang="en-GB" sz="1625" dirty="0"/>
              <a:t>Use NGROK to tunnel the requests from a public endpoint to </a:t>
            </a:r>
            <a:r>
              <a:rPr lang="en-GB" sz="1625" dirty="0">
                <a:hlinkClick r:id="rId4"/>
              </a:rPr>
              <a:t>http://localhost</a:t>
            </a:r>
            <a:endParaRPr lang="en-GB" sz="1625" dirty="0"/>
          </a:p>
          <a:p>
            <a:endParaRPr lang="en-GB" dirty="0"/>
          </a:p>
          <a:p>
            <a:r>
              <a:rPr lang="en-GB" dirty="0"/>
              <a:t>ngrok.exe http 22116 -host-header=localhost:22116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8887" y="3893989"/>
            <a:ext cx="8137816" cy="213533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752193" y="5046016"/>
            <a:ext cx="3008376" cy="198646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endParaRPr lang="nl-NL" sz="1400" dirty="0" err="1" smtClean="0"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26325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Some</a:t>
            </a:r>
            <a:r>
              <a:rPr lang="nl-NL" dirty="0" smtClean="0"/>
              <a:t> </a:t>
            </a:r>
            <a:r>
              <a:rPr lang="nl-NL" dirty="0" err="1" smtClean="0"/>
              <a:t>instructions</a:t>
            </a:r>
            <a:endParaRPr lang="nl-NL" dirty="0"/>
          </a:p>
        </p:txBody>
      </p:sp>
      <p:sp>
        <p:nvSpPr>
          <p:cNvPr id="5" name="Rectangle 4"/>
          <p:cNvSpPr/>
          <p:nvPr/>
        </p:nvSpPr>
        <p:spPr>
          <a:xfrm>
            <a:off x="708084" y="1592701"/>
            <a:ext cx="8470421" cy="42319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Navigation: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Add a </a:t>
            </a:r>
            <a:r>
              <a:rPr lang="en-US" dirty="0" err="1" smtClean="0"/>
              <a:t>nav</a:t>
            </a:r>
            <a:r>
              <a:rPr lang="en-US" dirty="0" smtClean="0"/>
              <a:t> link to </a:t>
            </a:r>
            <a:r>
              <a:rPr lang="en-US" dirty="0" err="1" smtClean="0"/>
              <a:t>SubscriptionController</a:t>
            </a:r>
            <a:r>
              <a:rPr lang="en-US" dirty="0" smtClean="0"/>
              <a:t>/Index</a:t>
            </a:r>
            <a:endParaRPr lang="en-US" dirty="0"/>
          </a:p>
          <a:p>
            <a:endParaRPr lang="en-US" dirty="0" smtClean="0"/>
          </a:p>
          <a:p>
            <a:r>
              <a:rPr lang="en-US" dirty="0" err="1" smtClean="0"/>
              <a:t>Web.config</a:t>
            </a:r>
            <a:r>
              <a:rPr lang="en-US" dirty="0"/>
              <a:t>:</a:t>
            </a:r>
          </a:p>
          <a:p>
            <a:r>
              <a:rPr lang="en-US" sz="2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US" sz="2000" dirty="0">
                <a:solidFill>
                  <a:srgbClr val="A31515"/>
                </a:solidFill>
                <a:latin typeface="Consolas" panose="020B0609020204030204" pitchFamily="49" charset="0"/>
              </a:rPr>
              <a:t>add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  <a:t>key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"</a:t>
            </a:r>
            <a:r>
              <a:rPr lang="en-US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ida:NotificationUrl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"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  <a:t>value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"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https://20506596.ngrok.io/notification/listen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"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/&gt;</a:t>
            </a:r>
          </a:p>
          <a:p>
            <a:endParaRPr lang="en-US" sz="20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nl-NL" dirty="0" smtClean="0"/>
              <a:t>The </a:t>
            </a:r>
            <a:r>
              <a:rPr lang="nl-NL" dirty="0" err="1" smtClean="0"/>
              <a:t>following</a:t>
            </a:r>
            <a:r>
              <a:rPr lang="nl-NL" dirty="0" smtClean="0"/>
              <a:t> </a:t>
            </a:r>
            <a:r>
              <a:rPr lang="nl-NL" dirty="0" err="1" smtClean="0"/>
              <a:t>example</a:t>
            </a:r>
            <a:r>
              <a:rPr lang="nl-NL" dirty="0" smtClean="0"/>
              <a:t> has been </a:t>
            </a:r>
            <a:r>
              <a:rPr lang="nl-NL" dirty="0" err="1" smtClean="0"/>
              <a:t>adopted</a:t>
            </a:r>
            <a:r>
              <a:rPr lang="nl-NL" dirty="0" smtClean="0"/>
              <a:t>:</a:t>
            </a:r>
          </a:p>
          <a:p>
            <a:r>
              <a:rPr lang="nl-NL" dirty="0" smtClean="0">
                <a:hlinkClick r:id="rId2"/>
              </a:rPr>
              <a:t>https</a:t>
            </a:r>
            <a:r>
              <a:rPr lang="nl-NL" dirty="0">
                <a:hlinkClick r:id="rId2"/>
              </a:rPr>
              <a:t>://</a:t>
            </a:r>
            <a:r>
              <a:rPr lang="nl-NL" dirty="0" smtClean="0">
                <a:hlinkClick r:id="rId2"/>
              </a:rPr>
              <a:t>github.com/microsoftgraph/aspnet-webhooks-rest-sample</a:t>
            </a:r>
            <a:endParaRPr lang="nl-NL" dirty="0" smtClean="0"/>
          </a:p>
          <a:p>
            <a:endParaRPr lang="nl-NL" dirty="0" smtClean="0"/>
          </a:p>
          <a:p>
            <a:r>
              <a:rPr lang="nl-NL" dirty="0" err="1" smtClean="0"/>
              <a:t>Required</a:t>
            </a:r>
            <a:r>
              <a:rPr lang="nl-NL" dirty="0" smtClean="0"/>
              <a:t> </a:t>
            </a:r>
            <a:r>
              <a:rPr lang="nl-NL" dirty="0" err="1" smtClean="0"/>
              <a:t>permission</a:t>
            </a:r>
            <a:r>
              <a:rPr lang="nl-NL" dirty="0" smtClean="0"/>
              <a:t>: Exchange/</a:t>
            </a:r>
            <a:r>
              <a:rPr lang="nl-NL" dirty="0" err="1" smtClean="0"/>
              <a:t>Mail.Read</a:t>
            </a:r>
            <a:endParaRPr lang="nl-NL" dirty="0"/>
          </a:p>
          <a:p>
            <a:endParaRPr lang="nl-NL" dirty="0"/>
          </a:p>
          <a:p>
            <a:r>
              <a:rPr lang="nl-NL" dirty="0" smtClean="0"/>
              <a:t>As </a:t>
            </a:r>
            <a:r>
              <a:rPr lang="nl-NL" dirty="0" err="1" smtClean="0"/>
              <a:t>soon</a:t>
            </a:r>
            <a:r>
              <a:rPr lang="nl-NL" dirty="0" smtClean="0"/>
              <a:t> as the </a:t>
            </a:r>
            <a:r>
              <a:rPr lang="nl-NL" dirty="0" err="1" smtClean="0"/>
              <a:t>subscription</a:t>
            </a:r>
            <a:r>
              <a:rPr lang="nl-NL" dirty="0" smtClean="0"/>
              <a:t> is </a:t>
            </a:r>
            <a:r>
              <a:rPr lang="nl-NL" dirty="0" err="1" smtClean="0"/>
              <a:t>being</a:t>
            </a:r>
            <a:r>
              <a:rPr lang="nl-NL" dirty="0" smtClean="0"/>
              <a:t> </a:t>
            </a:r>
            <a:r>
              <a:rPr lang="nl-NL" dirty="0" err="1" smtClean="0"/>
              <a:t>monitored</a:t>
            </a:r>
            <a:r>
              <a:rPr lang="nl-NL" dirty="0" smtClean="0"/>
              <a:t>, </a:t>
            </a:r>
            <a:r>
              <a:rPr lang="nl-NL" dirty="0" err="1" smtClean="0"/>
              <a:t>send</a:t>
            </a:r>
            <a:r>
              <a:rPr lang="nl-NL" dirty="0" smtClean="0"/>
              <a:t> a mail </a:t>
            </a:r>
            <a:r>
              <a:rPr lang="nl-NL" dirty="0" err="1" smtClean="0"/>
              <a:t>to</a:t>
            </a:r>
            <a:r>
              <a:rPr lang="nl-NL" dirty="0" smtClean="0"/>
              <a:t> the </a:t>
            </a:r>
            <a:r>
              <a:rPr lang="nl-NL" dirty="0" err="1" smtClean="0"/>
              <a:t>logged</a:t>
            </a:r>
            <a:r>
              <a:rPr lang="nl-NL" dirty="0" smtClean="0"/>
              <a:t>-in user.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8085462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itle 4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Colour</a:t>
            </a:r>
            <a:r>
              <a:rPr lang="en-US" dirty="0" smtClean="0"/>
              <a:t> Palette</a:t>
            </a:r>
            <a:endParaRPr lang="en-US" dirty="0"/>
          </a:p>
        </p:txBody>
      </p:sp>
      <p:sp>
        <p:nvSpPr>
          <p:cNvPr id="5" name="Rectangle 47"/>
          <p:cNvSpPr>
            <a:spLocks noChangeArrowheads="1"/>
          </p:cNvSpPr>
          <p:nvPr/>
        </p:nvSpPr>
        <p:spPr bwMode="auto">
          <a:xfrm>
            <a:off x="3867873" y="5379335"/>
            <a:ext cx="2170253" cy="301006"/>
          </a:xfrm>
          <a:prstGeom prst="rect">
            <a:avLst/>
          </a:prstGeom>
          <a:noFill/>
          <a:ln w="19050" algn="ctr">
            <a:noFill/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GB" sz="1600" dirty="0">
                <a:solidFill>
                  <a:schemeClr val="accent2">
                    <a:lumMod val="75000"/>
                  </a:schemeClr>
                </a:solidFill>
              </a:rPr>
              <a:t>Hyperlink</a:t>
            </a:r>
          </a:p>
        </p:txBody>
      </p:sp>
      <p:sp>
        <p:nvSpPr>
          <p:cNvPr id="6" name="Rectangle 48"/>
          <p:cNvSpPr>
            <a:spLocks noChangeArrowheads="1"/>
          </p:cNvSpPr>
          <p:nvPr/>
        </p:nvSpPr>
        <p:spPr bwMode="auto">
          <a:xfrm>
            <a:off x="3867873" y="5760335"/>
            <a:ext cx="2170253" cy="301006"/>
          </a:xfrm>
          <a:prstGeom prst="rect">
            <a:avLst/>
          </a:prstGeom>
          <a:noFill/>
          <a:ln w="19050" algn="ctr">
            <a:noFill/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GB" sz="1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Followed Hyperlink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5011245" y="2749582"/>
            <a:ext cx="1046547" cy="38679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 eaLnBrk="0" hangingPunct="0">
              <a:defRPr/>
            </a:pPr>
            <a:endParaRPr lang="en-GB" sz="1100" dirty="0">
              <a:latin typeface="Arial" charset="0"/>
              <a:cs typeface="Arial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5011245" y="3214636"/>
            <a:ext cx="1046547" cy="38829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 eaLnBrk="0" hangingPunct="0">
              <a:defRPr/>
            </a:pPr>
            <a:endParaRPr lang="en-GB" sz="1100" dirty="0">
              <a:latin typeface="Arial" charset="0"/>
              <a:cs typeface="Arial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5011245" y="3679691"/>
            <a:ext cx="1046547" cy="388298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 eaLnBrk="0" hangingPunct="0">
              <a:defRPr/>
            </a:pPr>
            <a:endParaRPr lang="en-GB" sz="1100" dirty="0">
              <a:latin typeface="Arial" charset="0"/>
              <a:cs typeface="Arial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5011245" y="4146251"/>
            <a:ext cx="1046547" cy="388298"/>
          </a:xfrm>
          <a:prstGeom prst="rect">
            <a:avLst/>
          </a:prstGeom>
          <a:solidFill>
            <a:schemeClr val="accent3">
              <a:lumMod val="75000"/>
            </a:schemeClr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 eaLnBrk="0" hangingPunct="0">
              <a:defRPr/>
            </a:pPr>
            <a:endParaRPr lang="en-GB" sz="1100" dirty="0">
              <a:latin typeface="Arial" charset="0"/>
              <a:cs typeface="Arial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5011245" y="4611305"/>
            <a:ext cx="1046547" cy="388298"/>
          </a:xfrm>
          <a:prstGeom prst="rect">
            <a:avLst/>
          </a:prstGeom>
          <a:solidFill>
            <a:schemeClr val="accent3">
              <a:lumMod val="50000"/>
            </a:schemeClr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 eaLnBrk="0" hangingPunct="0">
              <a:defRPr/>
            </a:pPr>
            <a:endParaRPr lang="en-GB" sz="1100" dirty="0">
              <a:latin typeface="Arial" charset="0"/>
              <a:cs typeface="Arial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5011245" y="1724057"/>
            <a:ext cx="1046547" cy="766061"/>
          </a:xfrm>
          <a:prstGeom prst="rect">
            <a:avLst/>
          </a:prstGeom>
          <a:solidFill>
            <a:schemeClr val="accent3"/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 eaLnBrk="0" hangingPunct="0">
              <a:defRPr/>
            </a:pPr>
            <a:r>
              <a:rPr lang="en-GB" sz="1100" b="1" dirty="0">
                <a:solidFill>
                  <a:schemeClr val="bg1"/>
                </a:solidFill>
                <a:latin typeface="+mn-lt"/>
                <a:cs typeface="Arial" charset="0"/>
              </a:rPr>
              <a:t>Accent </a:t>
            </a:r>
            <a:r>
              <a:rPr lang="en-GB" sz="1100" b="1" dirty="0" smtClean="0">
                <a:solidFill>
                  <a:schemeClr val="bg1"/>
                </a:solidFill>
                <a:latin typeface="+mn-lt"/>
                <a:cs typeface="Arial" charset="0"/>
              </a:rPr>
              <a:t>3</a:t>
            </a:r>
            <a:endParaRPr lang="en-GB" sz="1100" b="1" dirty="0">
              <a:solidFill>
                <a:schemeClr val="bg1"/>
              </a:solidFill>
              <a:latin typeface="+mn-lt"/>
              <a:cs typeface="Arial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2669135" y="1724057"/>
            <a:ext cx="1046547" cy="766061"/>
          </a:xfrm>
          <a:prstGeom prst="rect">
            <a:avLst/>
          </a:prstGeom>
          <a:solidFill>
            <a:schemeClr val="accent1"/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 eaLnBrk="0" hangingPunct="0">
              <a:defRPr/>
            </a:pPr>
            <a:r>
              <a:rPr lang="en-GB" sz="1100" b="1" dirty="0">
                <a:solidFill>
                  <a:schemeClr val="bg1"/>
                </a:solidFill>
                <a:latin typeface="+mn-lt"/>
                <a:cs typeface="Arial" charset="0"/>
              </a:rPr>
              <a:t>Accent </a:t>
            </a:r>
            <a:r>
              <a:rPr lang="en-GB" sz="1100" b="1" dirty="0" smtClean="0">
                <a:solidFill>
                  <a:schemeClr val="bg1"/>
                </a:solidFill>
                <a:latin typeface="+mn-lt"/>
                <a:cs typeface="Arial" charset="0"/>
              </a:rPr>
              <a:t>1</a:t>
            </a:r>
            <a:endParaRPr lang="en-GB" sz="1100" b="1" dirty="0">
              <a:solidFill>
                <a:schemeClr val="bg1"/>
              </a:solidFill>
              <a:latin typeface="+mn-lt"/>
              <a:cs typeface="Arial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2669135" y="2749582"/>
            <a:ext cx="1046547" cy="38679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 eaLnBrk="0" hangingPunct="0">
              <a:defRPr/>
            </a:pPr>
            <a:endParaRPr lang="en-GB" sz="1100" dirty="0">
              <a:latin typeface="Arial" charset="0"/>
              <a:cs typeface="Arial" charset="0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2669135" y="3214636"/>
            <a:ext cx="1046547" cy="38829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 eaLnBrk="0" hangingPunct="0">
              <a:defRPr/>
            </a:pPr>
            <a:endParaRPr lang="en-GB" sz="1100" dirty="0">
              <a:latin typeface="Arial" charset="0"/>
              <a:cs typeface="Arial" charset="0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2669135" y="3679691"/>
            <a:ext cx="1046547" cy="38829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 eaLnBrk="0" hangingPunct="0">
              <a:defRPr/>
            </a:pPr>
            <a:endParaRPr lang="en-GB" sz="1100" dirty="0">
              <a:latin typeface="Arial" charset="0"/>
              <a:cs typeface="Arial" charset="0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2669135" y="4146251"/>
            <a:ext cx="1046547" cy="388298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 eaLnBrk="0" hangingPunct="0">
              <a:defRPr/>
            </a:pPr>
            <a:endParaRPr lang="en-GB" sz="1100" dirty="0">
              <a:latin typeface="Arial" charset="0"/>
              <a:cs typeface="Arial" charset="0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2669135" y="4611305"/>
            <a:ext cx="1046547" cy="388298"/>
          </a:xfrm>
          <a:prstGeom prst="rect">
            <a:avLst/>
          </a:prstGeom>
          <a:solidFill>
            <a:schemeClr val="accent1">
              <a:lumMod val="50000"/>
            </a:schemeClr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 eaLnBrk="0" hangingPunct="0">
              <a:defRPr/>
            </a:pPr>
            <a:endParaRPr lang="en-GB" sz="1100" dirty="0">
              <a:latin typeface="Arial" charset="0"/>
              <a:cs typeface="Arial" charset="0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3840190" y="2749582"/>
            <a:ext cx="1046547" cy="38679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 eaLnBrk="0" hangingPunct="0">
              <a:defRPr/>
            </a:pPr>
            <a:endParaRPr lang="en-GB" sz="1100" dirty="0">
              <a:latin typeface="Arial" charset="0"/>
              <a:cs typeface="Arial" charset="0"/>
            </a:endParaRPr>
          </a:p>
        </p:txBody>
      </p:sp>
      <p:sp>
        <p:nvSpPr>
          <p:cNvPr id="20" name="Rectangle 19"/>
          <p:cNvSpPr/>
          <p:nvPr/>
        </p:nvSpPr>
        <p:spPr bwMode="auto">
          <a:xfrm>
            <a:off x="3840190" y="3214636"/>
            <a:ext cx="1046547" cy="38829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 eaLnBrk="0" hangingPunct="0">
              <a:defRPr/>
            </a:pPr>
            <a:endParaRPr lang="en-GB" sz="1100" dirty="0">
              <a:latin typeface="Arial" charset="0"/>
              <a:cs typeface="Arial" charset="0"/>
            </a:endParaRPr>
          </a:p>
        </p:txBody>
      </p:sp>
      <p:sp>
        <p:nvSpPr>
          <p:cNvPr id="21" name="Rectangle 20"/>
          <p:cNvSpPr/>
          <p:nvPr/>
        </p:nvSpPr>
        <p:spPr bwMode="auto">
          <a:xfrm>
            <a:off x="3840190" y="3679691"/>
            <a:ext cx="1046547" cy="38829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 eaLnBrk="0" hangingPunct="0">
              <a:defRPr/>
            </a:pPr>
            <a:endParaRPr lang="en-GB" sz="1100" dirty="0">
              <a:latin typeface="Arial" charset="0"/>
              <a:cs typeface="Arial" charset="0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3840190" y="4146251"/>
            <a:ext cx="1046547" cy="388298"/>
          </a:xfrm>
          <a:prstGeom prst="rect">
            <a:avLst/>
          </a:prstGeom>
          <a:solidFill>
            <a:schemeClr val="accent2">
              <a:lumMod val="75000"/>
            </a:schemeClr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 eaLnBrk="0" hangingPunct="0">
              <a:defRPr/>
            </a:pPr>
            <a:endParaRPr lang="en-GB" sz="1100" dirty="0">
              <a:latin typeface="Arial" charset="0"/>
              <a:cs typeface="Arial" charset="0"/>
            </a:endParaRPr>
          </a:p>
        </p:txBody>
      </p:sp>
      <p:sp>
        <p:nvSpPr>
          <p:cNvPr id="23" name="Rectangle 22"/>
          <p:cNvSpPr/>
          <p:nvPr/>
        </p:nvSpPr>
        <p:spPr bwMode="auto">
          <a:xfrm>
            <a:off x="3840190" y="4611305"/>
            <a:ext cx="1046547" cy="388298"/>
          </a:xfrm>
          <a:prstGeom prst="rect">
            <a:avLst/>
          </a:prstGeom>
          <a:solidFill>
            <a:schemeClr val="accent2">
              <a:lumMod val="50000"/>
            </a:schemeClr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 eaLnBrk="0" hangingPunct="0">
              <a:defRPr/>
            </a:pPr>
            <a:endParaRPr lang="en-GB" sz="1100" dirty="0">
              <a:latin typeface="Arial" charset="0"/>
              <a:cs typeface="Arial" charset="0"/>
            </a:endParaRPr>
          </a:p>
        </p:txBody>
      </p:sp>
      <p:sp>
        <p:nvSpPr>
          <p:cNvPr id="24" name="Rectangle 23"/>
          <p:cNvSpPr/>
          <p:nvPr/>
        </p:nvSpPr>
        <p:spPr bwMode="auto">
          <a:xfrm>
            <a:off x="3840190" y="1724057"/>
            <a:ext cx="1046547" cy="766061"/>
          </a:xfrm>
          <a:prstGeom prst="rect">
            <a:avLst/>
          </a:prstGeom>
          <a:solidFill>
            <a:schemeClr val="accent2"/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 eaLnBrk="0" hangingPunct="0">
              <a:defRPr/>
            </a:pPr>
            <a:r>
              <a:rPr lang="en-GB" sz="1100" b="1" dirty="0">
                <a:solidFill>
                  <a:schemeClr val="bg1"/>
                </a:solidFill>
                <a:latin typeface="+mn-lt"/>
                <a:cs typeface="Arial" charset="0"/>
              </a:rPr>
              <a:t>Accent </a:t>
            </a:r>
            <a:r>
              <a:rPr lang="en-GB" sz="1100" b="1" dirty="0" smtClean="0">
                <a:solidFill>
                  <a:schemeClr val="bg1"/>
                </a:solidFill>
                <a:latin typeface="+mn-lt"/>
                <a:cs typeface="Arial" charset="0"/>
              </a:rPr>
              <a:t>2</a:t>
            </a:r>
            <a:endParaRPr lang="en-GB" sz="1100" b="1" dirty="0">
              <a:solidFill>
                <a:schemeClr val="bg1"/>
              </a:solidFill>
              <a:latin typeface="+mn-lt"/>
              <a:cs typeface="Arial" charset="0"/>
            </a:endParaRPr>
          </a:p>
        </p:txBody>
      </p:sp>
      <p:sp>
        <p:nvSpPr>
          <p:cNvPr id="25" name="Rectangle 24"/>
          <p:cNvSpPr/>
          <p:nvPr/>
        </p:nvSpPr>
        <p:spPr bwMode="auto">
          <a:xfrm>
            <a:off x="6182300" y="1724057"/>
            <a:ext cx="1046546" cy="766061"/>
          </a:xfrm>
          <a:prstGeom prst="rect">
            <a:avLst/>
          </a:prstGeom>
          <a:solidFill>
            <a:schemeClr val="accent4"/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 eaLnBrk="0" hangingPunct="0">
              <a:defRPr/>
            </a:pPr>
            <a:r>
              <a:rPr lang="en-GB" sz="1100" b="1" dirty="0">
                <a:solidFill>
                  <a:schemeClr val="bg1"/>
                </a:solidFill>
                <a:latin typeface="+mn-lt"/>
                <a:cs typeface="Arial" charset="0"/>
              </a:rPr>
              <a:t>Accent </a:t>
            </a:r>
            <a:r>
              <a:rPr lang="en-GB" sz="1100" b="1" dirty="0" smtClean="0">
                <a:solidFill>
                  <a:schemeClr val="bg1"/>
                </a:solidFill>
                <a:latin typeface="+mn-lt"/>
                <a:cs typeface="Arial" charset="0"/>
              </a:rPr>
              <a:t>4</a:t>
            </a:r>
            <a:endParaRPr lang="en-GB" sz="1100" b="1" dirty="0">
              <a:solidFill>
                <a:schemeClr val="bg1"/>
              </a:solidFill>
              <a:latin typeface="+mn-lt"/>
              <a:cs typeface="Arial" charset="0"/>
            </a:endParaRPr>
          </a:p>
        </p:txBody>
      </p:sp>
      <p:sp>
        <p:nvSpPr>
          <p:cNvPr id="26" name="Rectangle 25"/>
          <p:cNvSpPr/>
          <p:nvPr/>
        </p:nvSpPr>
        <p:spPr bwMode="auto">
          <a:xfrm>
            <a:off x="6182300" y="2749582"/>
            <a:ext cx="1046546" cy="38679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 eaLnBrk="0" hangingPunct="0">
              <a:defRPr/>
            </a:pPr>
            <a:endParaRPr lang="en-GB" sz="1100" dirty="0">
              <a:latin typeface="Arial" charset="0"/>
              <a:cs typeface="Arial" charset="0"/>
            </a:endParaRPr>
          </a:p>
        </p:txBody>
      </p:sp>
      <p:sp>
        <p:nvSpPr>
          <p:cNvPr id="27" name="Rectangle 26"/>
          <p:cNvSpPr/>
          <p:nvPr/>
        </p:nvSpPr>
        <p:spPr bwMode="auto">
          <a:xfrm>
            <a:off x="6182300" y="3214636"/>
            <a:ext cx="1046546" cy="38829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 eaLnBrk="0" hangingPunct="0">
              <a:defRPr/>
            </a:pPr>
            <a:endParaRPr lang="en-GB" sz="1100" dirty="0">
              <a:latin typeface="Arial" charset="0"/>
              <a:cs typeface="Arial" charset="0"/>
            </a:endParaRPr>
          </a:p>
        </p:txBody>
      </p:sp>
      <p:sp>
        <p:nvSpPr>
          <p:cNvPr id="28" name="Rectangle 27"/>
          <p:cNvSpPr/>
          <p:nvPr/>
        </p:nvSpPr>
        <p:spPr bwMode="auto">
          <a:xfrm>
            <a:off x="6182300" y="3679691"/>
            <a:ext cx="1046546" cy="38829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 eaLnBrk="0" hangingPunct="0">
              <a:defRPr/>
            </a:pPr>
            <a:endParaRPr lang="en-GB" sz="1100" dirty="0">
              <a:latin typeface="Arial" charset="0"/>
              <a:cs typeface="Arial" charset="0"/>
            </a:endParaRPr>
          </a:p>
        </p:txBody>
      </p:sp>
      <p:sp>
        <p:nvSpPr>
          <p:cNvPr id="29" name="Rectangle 28"/>
          <p:cNvSpPr/>
          <p:nvPr/>
        </p:nvSpPr>
        <p:spPr bwMode="auto">
          <a:xfrm>
            <a:off x="6182300" y="4146251"/>
            <a:ext cx="1046546" cy="388298"/>
          </a:xfrm>
          <a:prstGeom prst="rect">
            <a:avLst/>
          </a:prstGeom>
          <a:solidFill>
            <a:schemeClr val="accent4">
              <a:lumMod val="75000"/>
            </a:schemeClr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 eaLnBrk="0" hangingPunct="0">
              <a:defRPr/>
            </a:pPr>
            <a:endParaRPr lang="en-GB" sz="1100" dirty="0">
              <a:latin typeface="Arial" charset="0"/>
              <a:cs typeface="Arial" charset="0"/>
            </a:endParaRPr>
          </a:p>
        </p:txBody>
      </p:sp>
      <p:sp>
        <p:nvSpPr>
          <p:cNvPr id="30" name="Rectangle 29"/>
          <p:cNvSpPr/>
          <p:nvPr/>
        </p:nvSpPr>
        <p:spPr bwMode="auto">
          <a:xfrm>
            <a:off x="6182300" y="4611305"/>
            <a:ext cx="1046546" cy="388298"/>
          </a:xfrm>
          <a:prstGeom prst="rect">
            <a:avLst/>
          </a:prstGeom>
          <a:solidFill>
            <a:schemeClr val="accent4">
              <a:lumMod val="50000"/>
            </a:schemeClr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 eaLnBrk="0" hangingPunct="0">
              <a:defRPr/>
            </a:pPr>
            <a:endParaRPr lang="en-GB" sz="1100" dirty="0">
              <a:latin typeface="Arial" charset="0"/>
              <a:cs typeface="Arial" charset="0"/>
            </a:endParaRPr>
          </a:p>
        </p:txBody>
      </p:sp>
      <p:sp>
        <p:nvSpPr>
          <p:cNvPr id="31" name="Rectangle 30"/>
          <p:cNvSpPr/>
          <p:nvPr/>
        </p:nvSpPr>
        <p:spPr bwMode="auto">
          <a:xfrm>
            <a:off x="1498080" y="1724057"/>
            <a:ext cx="1046547" cy="766061"/>
          </a:xfrm>
          <a:prstGeom prst="rect">
            <a:avLst/>
          </a:prstGeom>
          <a:solidFill>
            <a:schemeClr val="tx2"/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 eaLnBrk="0" hangingPunct="0">
              <a:defRPr/>
            </a:pPr>
            <a:r>
              <a:rPr lang="en-GB" sz="1100" b="1" dirty="0" smtClean="0">
                <a:solidFill>
                  <a:schemeClr val="bg1"/>
                </a:solidFill>
                <a:latin typeface="+mn-lt"/>
                <a:cs typeface="Arial" charset="0"/>
              </a:rPr>
              <a:t>Body</a:t>
            </a:r>
            <a:br>
              <a:rPr lang="en-GB" sz="1100" b="1" dirty="0" smtClean="0">
                <a:solidFill>
                  <a:schemeClr val="bg1"/>
                </a:solidFill>
                <a:latin typeface="+mn-lt"/>
                <a:cs typeface="Arial" charset="0"/>
              </a:rPr>
            </a:br>
            <a:r>
              <a:rPr lang="en-GB" sz="1100" b="1" dirty="0" smtClean="0">
                <a:solidFill>
                  <a:schemeClr val="bg1"/>
                </a:solidFill>
                <a:latin typeface="+mn-lt"/>
                <a:cs typeface="Arial" charset="0"/>
              </a:rPr>
              <a:t>Text</a:t>
            </a:r>
            <a:endParaRPr lang="en-GB" sz="1100" b="1" dirty="0">
              <a:solidFill>
                <a:schemeClr val="bg1"/>
              </a:solidFill>
              <a:latin typeface="+mn-lt"/>
              <a:cs typeface="Arial" charset="0"/>
            </a:endParaRPr>
          </a:p>
        </p:txBody>
      </p:sp>
      <p:sp>
        <p:nvSpPr>
          <p:cNvPr id="32" name="Rectangle 31"/>
          <p:cNvSpPr/>
          <p:nvPr/>
        </p:nvSpPr>
        <p:spPr bwMode="auto">
          <a:xfrm>
            <a:off x="1498080" y="2749582"/>
            <a:ext cx="1046547" cy="38679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 eaLnBrk="0" hangingPunct="0">
              <a:defRPr/>
            </a:pPr>
            <a:endParaRPr lang="en-GB" sz="1100" dirty="0">
              <a:latin typeface="Arial" charset="0"/>
              <a:cs typeface="Arial" charset="0"/>
            </a:endParaRPr>
          </a:p>
        </p:txBody>
      </p:sp>
      <p:sp>
        <p:nvSpPr>
          <p:cNvPr id="33" name="Rectangle 32"/>
          <p:cNvSpPr/>
          <p:nvPr/>
        </p:nvSpPr>
        <p:spPr bwMode="auto">
          <a:xfrm>
            <a:off x="1498080" y="3214636"/>
            <a:ext cx="1046547" cy="38829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 eaLnBrk="0" hangingPunct="0">
              <a:defRPr/>
            </a:pPr>
            <a:endParaRPr lang="en-GB" sz="1100" dirty="0">
              <a:latin typeface="Arial" charset="0"/>
              <a:cs typeface="Arial" charset="0"/>
            </a:endParaRPr>
          </a:p>
        </p:txBody>
      </p:sp>
      <p:sp>
        <p:nvSpPr>
          <p:cNvPr id="34" name="Rectangle 33"/>
          <p:cNvSpPr/>
          <p:nvPr/>
        </p:nvSpPr>
        <p:spPr bwMode="auto">
          <a:xfrm>
            <a:off x="1498080" y="3679691"/>
            <a:ext cx="1046547" cy="388298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 eaLnBrk="0" hangingPunct="0">
              <a:defRPr/>
            </a:pPr>
            <a:endParaRPr lang="en-GB" sz="1100" dirty="0">
              <a:latin typeface="Arial" charset="0"/>
              <a:cs typeface="Arial" charset="0"/>
            </a:endParaRPr>
          </a:p>
        </p:txBody>
      </p:sp>
      <p:sp>
        <p:nvSpPr>
          <p:cNvPr id="35" name="Rectangle 34"/>
          <p:cNvSpPr/>
          <p:nvPr/>
        </p:nvSpPr>
        <p:spPr bwMode="auto">
          <a:xfrm>
            <a:off x="1498080" y="4146251"/>
            <a:ext cx="1046547" cy="388298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 eaLnBrk="0" hangingPunct="0">
              <a:defRPr/>
            </a:pPr>
            <a:endParaRPr lang="en-GB" sz="1100" dirty="0">
              <a:latin typeface="Arial" charset="0"/>
              <a:cs typeface="Arial" charset="0"/>
            </a:endParaRPr>
          </a:p>
        </p:txBody>
      </p:sp>
      <p:sp>
        <p:nvSpPr>
          <p:cNvPr id="36" name="Rectangle 35"/>
          <p:cNvSpPr/>
          <p:nvPr/>
        </p:nvSpPr>
        <p:spPr bwMode="auto">
          <a:xfrm>
            <a:off x="1498080" y="4611305"/>
            <a:ext cx="1046547" cy="388298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 eaLnBrk="0" hangingPunct="0">
              <a:defRPr/>
            </a:pPr>
            <a:endParaRPr lang="en-GB" sz="1100" dirty="0">
              <a:latin typeface="Arial" charset="0"/>
              <a:cs typeface="Arial" charset="0"/>
            </a:endParaRPr>
          </a:p>
        </p:txBody>
      </p:sp>
      <p:sp>
        <p:nvSpPr>
          <p:cNvPr id="37" name="Rectangle 36"/>
          <p:cNvSpPr/>
          <p:nvPr/>
        </p:nvSpPr>
        <p:spPr bwMode="auto">
          <a:xfrm>
            <a:off x="7353354" y="1724057"/>
            <a:ext cx="1046546" cy="766061"/>
          </a:xfrm>
          <a:prstGeom prst="rect">
            <a:avLst/>
          </a:prstGeom>
          <a:solidFill>
            <a:schemeClr val="accent5"/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 eaLnBrk="0" hangingPunct="0">
              <a:defRPr/>
            </a:pPr>
            <a:r>
              <a:rPr lang="en-GB" sz="1100" b="1" dirty="0">
                <a:solidFill>
                  <a:schemeClr val="bg1"/>
                </a:solidFill>
                <a:latin typeface="+mn-lt"/>
                <a:cs typeface="Arial" charset="0"/>
              </a:rPr>
              <a:t>Accent 5</a:t>
            </a:r>
          </a:p>
        </p:txBody>
      </p:sp>
      <p:sp>
        <p:nvSpPr>
          <p:cNvPr id="38" name="Rectangle 37"/>
          <p:cNvSpPr/>
          <p:nvPr/>
        </p:nvSpPr>
        <p:spPr bwMode="auto">
          <a:xfrm>
            <a:off x="7353354" y="2749582"/>
            <a:ext cx="1046546" cy="38679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 eaLnBrk="0" hangingPunct="0">
              <a:defRPr/>
            </a:pPr>
            <a:endParaRPr lang="en-GB" sz="1100" dirty="0">
              <a:latin typeface="Arial" charset="0"/>
              <a:cs typeface="Arial" charset="0"/>
            </a:endParaRPr>
          </a:p>
        </p:txBody>
      </p:sp>
      <p:sp>
        <p:nvSpPr>
          <p:cNvPr id="39" name="Rectangle 38"/>
          <p:cNvSpPr/>
          <p:nvPr/>
        </p:nvSpPr>
        <p:spPr bwMode="auto">
          <a:xfrm>
            <a:off x="7353354" y="3214636"/>
            <a:ext cx="1046546" cy="38829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 eaLnBrk="0" hangingPunct="0">
              <a:defRPr/>
            </a:pPr>
            <a:endParaRPr lang="en-GB" sz="1100" dirty="0">
              <a:latin typeface="Arial" charset="0"/>
              <a:cs typeface="Arial" charset="0"/>
            </a:endParaRPr>
          </a:p>
        </p:txBody>
      </p:sp>
      <p:sp>
        <p:nvSpPr>
          <p:cNvPr id="40" name="Rectangle 39"/>
          <p:cNvSpPr/>
          <p:nvPr/>
        </p:nvSpPr>
        <p:spPr bwMode="auto">
          <a:xfrm>
            <a:off x="7353354" y="3679691"/>
            <a:ext cx="1046546" cy="388298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 eaLnBrk="0" hangingPunct="0">
              <a:defRPr/>
            </a:pPr>
            <a:endParaRPr lang="en-GB" sz="1100" dirty="0">
              <a:latin typeface="Arial" charset="0"/>
              <a:cs typeface="Arial" charset="0"/>
            </a:endParaRPr>
          </a:p>
        </p:txBody>
      </p:sp>
      <p:sp>
        <p:nvSpPr>
          <p:cNvPr id="41" name="Rectangle 40"/>
          <p:cNvSpPr/>
          <p:nvPr/>
        </p:nvSpPr>
        <p:spPr bwMode="auto">
          <a:xfrm>
            <a:off x="7353354" y="4146251"/>
            <a:ext cx="1046546" cy="388298"/>
          </a:xfrm>
          <a:prstGeom prst="rect">
            <a:avLst/>
          </a:prstGeom>
          <a:solidFill>
            <a:schemeClr val="accent5">
              <a:lumMod val="75000"/>
            </a:schemeClr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 eaLnBrk="0" hangingPunct="0">
              <a:defRPr/>
            </a:pPr>
            <a:endParaRPr lang="en-GB" sz="1100" dirty="0">
              <a:latin typeface="Arial" charset="0"/>
              <a:cs typeface="Arial" charset="0"/>
            </a:endParaRPr>
          </a:p>
        </p:txBody>
      </p:sp>
      <p:sp>
        <p:nvSpPr>
          <p:cNvPr id="42" name="Rectangle 41"/>
          <p:cNvSpPr/>
          <p:nvPr/>
        </p:nvSpPr>
        <p:spPr bwMode="auto">
          <a:xfrm>
            <a:off x="7353354" y="4611305"/>
            <a:ext cx="1046546" cy="388298"/>
          </a:xfrm>
          <a:prstGeom prst="rect">
            <a:avLst/>
          </a:prstGeom>
          <a:solidFill>
            <a:schemeClr val="accent5">
              <a:lumMod val="50000"/>
            </a:schemeClr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 eaLnBrk="0" hangingPunct="0">
              <a:defRPr/>
            </a:pPr>
            <a:endParaRPr lang="en-GB" sz="1100" dirty="0">
              <a:latin typeface="Arial" charset="0"/>
              <a:cs typeface="Arial" charset="0"/>
            </a:endParaRPr>
          </a:p>
        </p:txBody>
      </p:sp>
      <p:sp>
        <p:nvSpPr>
          <p:cNvPr id="43" name="Rectangle 42"/>
          <p:cNvSpPr/>
          <p:nvPr/>
        </p:nvSpPr>
        <p:spPr bwMode="auto">
          <a:xfrm>
            <a:off x="8524407" y="1724057"/>
            <a:ext cx="1046547" cy="766061"/>
          </a:xfrm>
          <a:prstGeom prst="rect">
            <a:avLst/>
          </a:prstGeom>
          <a:solidFill>
            <a:schemeClr val="accent6"/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 eaLnBrk="0" hangingPunct="0">
              <a:defRPr/>
            </a:pPr>
            <a:r>
              <a:rPr lang="en-GB" sz="1100" b="1" dirty="0">
                <a:solidFill>
                  <a:schemeClr val="bg1"/>
                </a:solidFill>
                <a:latin typeface="+mn-lt"/>
                <a:cs typeface="Arial" charset="0"/>
              </a:rPr>
              <a:t>Accent 6</a:t>
            </a:r>
          </a:p>
        </p:txBody>
      </p:sp>
      <p:sp>
        <p:nvSpPr>
          <p:cNvPr id="44" name="Rectangle 43"/>
          <p:cNvSpPr/>
          <p:nvPr/>
        </p:nvSpPr>
        <p:spPr bwMode="auto">
          <a:xfrm>
            <a:off x="8524407" y="2749582"/>
            <a:ext cx="1046547" cy="38679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 eaLnBrk="0" hangingPunct="0">
              <a:defRPr/>
            </a:pPr>
            <a:endParaRPr lang="en-GB" sz="1100" dirty="0">
              <a:latin typeface="Arial" charset="0"/>
              <a:cs typeface="Arial" charset="0"/>
            </a:endParaRPr>
          </a:p>
        </p:txBody>
      </p:sp>
      <p:sp>
        <p:nvSpPr>
          <p:cNvPr id="45" name="Rectangle 44"/>
          <p:cNvSpPr/>
          <p:nvPr/>
        </p:nvSpPr>
        <p:spPr bwMode="auto">
          <a:xfrm>
            <a:off x="8524407" y="3214636"/>
            <a:ext cx="1046547" cy="38829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 eaLnBrk="0" hangingPunct="0">
              <a:defRPr/>
            </a:pPr>
            <a:endParaRPr lang="en-GB" sz="1100" dirty="0">
              <a:latin typeface="Arial" charset="0"/>
              <a:cs typeface="Arial" charset="0"/>
            </a:endParaRPr>
          </a:p>
        </p:txBody>
      </p:sp>
      <p:sp>
        <p:nvSpPr>
          <p:cNvPr id="46" name="Rectangle 45"/>
          <p:cNvSpPr/>
          <p:nvPr/>
        </p:nvSpPr>
        <p:spPr bwMode="auto">
          <a:xfrm>
            <a:off x="8524407" y="3679691"/>
            <a:ext cx="1046547" cy="38829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 eaLnBrk="0" hangingPunct="0">
              <a:defRPr/>
            </a:pPr>
            <a:endParaRPr lang="en-GB" sz="1100" dirty="0">
              <a:latin typeface="Arial" charset="0"/>
              <a:cs typeface="Arial" charset="0"/>
            </a:endParaRPr>
          </a:p>
        </p:txBody>
      </p:sp>
      <p:sp>
        <p:nvSpPr>
          <p:cNvPr id="47" name="Rectangle 46"/>
          <p:cNvSpPr/>
          <p:nvPr/>
        </p:nvSpPr>
        <p:spPr bwMode="auto">
          <a:xfrm>
            <a:off x="8524407" y="4146251"/>
            <a:ext cx="1046547" cy="388298"/>
          </a:xfrm>
          <a:prstGeom prst="rect">
            <a:avLst/>
          </a:prstGeom>
          <a:solidFill>
            <a:schemeClr val="accent6">
              <a:lumMod val="75000"/>
            </a:schemeClr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 eaLnBrk="0" hangingPunct="0">
              <a:defRPr/>
            </a:pPr>
            <a:endParaRPr lang="en-GB" sz="1100" dirty="0">
              <a:latin typeface="Arial" charset="0"/>
              <a:cs typeface="Arial" charset="0"/>
            </a:endParaRPr>
          </a:p>
        </p:txBody>
      </p:sp>
      <p:sp>
        <p:nvSpPr>
          <p:cNvPr id="48" name="Rectangle 47"/>
          <p:cNvSpPr/>
          <p:nvPr/>
        </p:nvSpPr>
        <p:spPr bwMode="auto">
          <a:xfrm>
            <a:off x="8524407" y="4611305"/>
            <a:ext cx="1046547" cy="388298"/>
          </a:xfrm>
          <a:prstGeom prst="rect">
            <a:avLst/>
          </a:prstGeom>
          <a:solidFill>
            <a:schemeClr val="accent6">
              <a:lumMod val="50000"/>
            </a:schemeClr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 eaLnBrk="0" hangingPunct="0">
              <a:defRPr/>
            </a:pPr>
            <a:endParaRPr lang="en-GB" sz="1100" dirty="0">
              <a:latin typeface="Arial" charset="0"/>
              <a:cs typeface="Arial" charset="0"/>
            </a:endParaRPr>
          </a:p>
        </p:txBody>
      </p:sp>
      <p:sp>
        <p:nvSpPr>
          <p:cNvPr id="56" name="Rectangle 55"/>
          <p:cNvSpPr/>
          <p:nvPr/>
        </p:nvSpPr>
        <p:spPr bwMode="auto">
          <a:xfrm>
            <a:off x="327025" y="1724057"/>
            <a:ext cx="1046547" cy="766061"/>
          </a:xfrm>
          <a:prstGeom prst="rect">
            <a:avLst/>
          </a:prstGeom>
          <a:solidFill>
            <a:schemeClr val="tx1"/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 eaLnBrk="0" hangingPunct="0">
              <a:defRPr/>
            </a:pPr>
            <a:r>
              <a:rPr lang="en-GB" sz="1100" b="1" dirty="0" smtClean="0">
                <a:solidFill>
                  <a:schemeClr val="bg1"/>
                </a:solidFill>
                <a:latin typeface="+mn-lt"/>
                <a:cs typeface="Arial" charset="0"/>
              </a:rPr>
              <a:t>Title</a:t>
            </a:r>
            <a:br>
              <a:rPr lang="en-GB" sz="1100" b="1" dirty="0" smtClean="0">
                <a:solidFill>
                  <a:schemeClr val="bg1"/>
                </a:solidFill>
                <a:latin typeface="+mn-lt"/>
                <a:cs typeface="Arial" charset="0"/>
              </a:rPr>
            </a:br>
            <a:r>
              <a:rPr lang="en-GB" sz="1100" b="1" dirty="0" smtClean="0">
                <a:solidFill>
                  <a:schemeClr val="bg1"/>
                </a:solidFill>
                <a:latin typeface="+mn-lt"/>
                <a:cs typeface="Arial" charset="0"/>
              </a:rPr>
              <a:t>Text</a:t>
            </a:r>
            <a:endParaRPr lang="en-GB" sz="1100" b="1" dirty="0">
              <a:solidFill>
                <a:schemeClr val="bg1"/>
              </a:solidFill>
              <a:latin typeface="+mn-lt"/>
              <a:cs typeface="Arial" charset="0"/>
            </a:endParaRPr>
          </a:p>
        </p:txBody>
      </p:sp>
      <p:sp>
        <p:nvSpPr>
          <p:cNvPr id="57" name="Rectangle 56"/>
          <p:cNvSpPr/>
          <p:nvPr/>
        </p:nvSpPr>
        <p:spPr bwMode="auto">
          <a:xfrm>
            <a:off x="327025" y="2749582"/>
            <a:ext cx="1046547" cy="386793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 eaLnBrk="0" hangingPunct="0">
              <a:defRPr/>
            </a:pPr>
            <a:endParaRPr lang="en-GB" sz="1100" dirty="0">
              <a:latin typeface="Arial" charset="0"/>
              <a:cs typeface="Arial" charset="0"/>
            </a:endParaRPr>
          </a:p>
        </p:txBody>
      </p:sp>
      <p:sp>
        <p:nvSpPr>
          <p:cNvPr id="58" name="Rectangle 57"/>
          <p:cNvSpPr/>
          <p:nvPr/>
        </p:nvSpPr>
        <p:spPr bwMode="auto">
          <a:xfrm>
            <a:off x="327025" y="3214636"/>
            <a:ext cx="1046547" cy="388298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 eaLnBrk="0" hangingPunct="0">
              <a:defRPr/>
            </a:pPr>
            <a:endParaRPr lang="en-GB" sz="1100" dirty="0">
              <a:latin typeface="Arial" charset="0"/>
              <a:cs typeface="Arial" charset="0"/>
            </a:endParaRPr>
          </a:p>
        </p:txBody>
      </p:sp>
      <p:sp>
        <p:nvSpPr>
          <p:cNvPr id="59" name="Rectangle 58"/>
          <p:cNvSpPr/>
          <p:nvPr/>
        </p:nvSpPr>
        <p:spPr bwMode="auto">
          <a:xfrm>
            <a:off x="327025" y="3679691"/>
            <a:ext cx="1046547" cy="38829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 eaLnBrk="0" hangingPunct="0">
              <a:defRPr/>
            </a:pPr>
            <a:endParaRPr lang="en-GB" sz="1100" dirty="0">
              <a:latin typeface="Arial" charset="0"/>
              <a:cs typeface="Arial" charset="0"/>
            </a:endParaRPr>
          </a:p>
        </p:txBody>
      </p:sp>
      <p:sp>
        <p:nvSpPr>
          <p:cNvPr id="60" name="Rectangle 59"/>
          <p:cNvSpPr/>
          <p:nvPr/>
        </p:nvSpPr>
        <p:spPr bwMode="auto">
          <a:xfrm>
            <a:off x="327025" y="4146251"/>
            <a:ext cx="1046547" cy="38829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 eaLnBrk="0" hangingPunct="0">
              <a:defRPr/>
            </a:pPr>
            <a:endParaRPr lang="en-GB" sz="1100" dirty="0">
              <a:latin typeface="Arial" charset="0"/>
              <a:cs typeface="Arial" charset="0"/>
            </a:endParaRPr>
          </a:p>
        </p:txBody>
      </p:sp>
      <p:sp>
        <p:nvSpPr>
          <p:cNvPr id="61" name="Rectangle 60"/>
          <p:cNvSpPr/>
          <p:nvPr/>
        </p:nvSpPr>
        <p:spPr bwMode="auto">
          <a:xfrm>
            <a:off x="327025" y="4611305"/>
            <a:ext cx="1046547" cy="388298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 eaLnBrk="0" hangingPunct="0">
              <a:defRPr/>
            </a:pPr>
            <a:endParaRPr lang="en-GB" sz="1100" dirty="0">
              <a:latin typeface="Arial" charset="0"/>
              <a:cs typeface="Arial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0" y="0"/>
          <a:ext cx="158750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0343" name="think-cell Slide" r:id="rId4" imgW="360" imgH="360" progId="">
                  <p:embed/>
                </p:oleObj>
              </mc:Choice>
              <mc:Fallback>
                <p:oleObj name="think-cell Slide" r:id="rId4" imgW="360" imgH="360" progId="">
                  <p:embed/>
                  <p:pic>
                    <p:nvPicPr>
                      <p:cNvPr id="0" name="Picture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158750" cy="158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9"/>
          <p:cNvSpPr txBox="1">
            <a:spLocks/>
          </p:cNvSpPr>
          <p:nvPr/>
        </p:nvSpPr>
        <p:spPr>
          <a:xfrm>
            <a:off x="679737" y="3592221"/>
            <a:ext cx="5250267" cy="1042124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3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0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What</a:t>
            </a:r>
            <a:r>
              <a:rPr kumimoji="0" lang="fr-FR" sz="2000" b="1" i="0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0" lang="fr-FR" sz="2000" b="1" i="0" u="none" strike="noStrike" kern="1200" cap="none" spc="0" normalizeH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is</a:t>
            </a:r>
            <a:r>
              <a:rPr kumimoji="0" lang="fr-FR" sz="2000" b="1" i="0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Microsoft Graph</a:t>
            </a:r>
            <a:endParaRPr kumimoji="0" lang="fr-FR" sz="2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Subtitle 6"/>
          <p:cNvSpPr txBox="1">
            <a:spLocks/>
          </p:cNvSpPr>
          <p:nvPr/>
        </p:nvSpPr>
        <p:spPr>
          <a:xfrm>
            <a:off x="712788" y="4401721"/>
            <a:ext cx="4541230" cy="290793"/>
          </a:xfrm>
          <a:prstGeom prst="rect">
            <a:avLst/>
          </a:prstGeom>
          <a:effectLst>
            <a:outerShdw blurRad="38100" dist="25400" dir="2700000" algn="tl" rotWithShape="0">
              <a:prstClr val="black">
                <a:alpha val="75000"/>
              </a:prstClr>
            </a:outerShdw>
          </a:effectLst>
        </p:spPr>
        <p:txBody>
          <a:bodyPr vert="horz" lIns="0" tIns="33059" rIns="33059" bIns="33059" rtlCol="0">
            <a:noAutofit/>
          </a:bodyPr>
          <a:lstStyle/>
          <a:p>
            <a:pPr marL="0" marR="0" lvl="0" indent="0" algn="l" defTabSz="9143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Wingdings" pitchFamily="2" charset="2"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49" b="6344"/>
          <a:stretch/>
        </p:blipFill>
        <p:spPr>
          <a:xfrm>
            <a:off x="4584" y="645912"/>
            <a:ext cx="9905923" cy="5566180"/>
          </a:xfrm>
          <a:prstGeom prst="rect">
            <a:avLst/>
          </a:prstGeom>
        </p:spPr>
      </p:pic>
      <p:pic>
        <p:nvPicPr>
          <p:cNvPr id="2" name="Picture 1" hidden="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49" b="6344"/>
          <a:stretch/>
        </p:blipFill>
        <p:spPr>
          <a:xfrm>
            <a:off x="-4503" y="645912"/>
            <a:ext cx="9905923" cy="5566180"/>
          </a:xfrm>
          <a:prstGeom prst="rect">
            <a:avLst/>
          </a:prstGeom>
        </p:spPr>
      </p:pic>
      <p:sp>
        <p:nvSpPr>
          <p:cNvPr id="33" name="Rectangle 32"/>
          <p:cNvSpPr/>
          <p:nvPr/>
        </p:nvSpPr>
        <p:spPr bwMode="auto">
          <a:xfrm>
            <a:off x="4582" y="645910"/>
            <a:ext cx="9896837" cy="1145830"/>
          </a:xfrm>
          <a:prstGeom prst="rect">
            <a:avLst/>
          </a:prstGeom>
          <a:gradFill>
            <a:gsLst>
              <a:gs pos="2655">
                <a:schemeClr val="bg1">
                  <a:alpha val="77000"/>
                </a:schemeClr>
              </a:gs>
              <a:gs pos="51000">
                <a:srgbClr val="FFFFFF">
                  <a:alpha val="48000"/>
                </a:srgbClr>
              </a:gs>
              <a:gs pos="100000">
                <a:schemeClr val="bg1">
                  <a:alpha val="0"/>
                </a:scheme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72768" tIns="72768" rIns="27291" bIns="27291" rtlCol="0" anchor="b" anchorCtr="0"/>
          <a:lstStyle/>
          <a:p>
            <a:pPr algn="ctr" defTabSz="742044"/>
            <a:endParaRPr lang="en-US" sz="636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egoe Pro Display" panose="020B0502040504020203" pitchFamily="34" charset="0"/>
              </a:rPr>
              <a:t>Office 365 by the numbers</a:t>
            </a:r>
          </a:p>
        </p:txBody>
      </p:sp>
      <p:grpSp>
        <p:nvGrpSpPr>
          <p:cNvPr id="34" name="Group 33"/>
          <p:cNvGrpSpPr/>
          <p:nvPr/>
        </p:nvGrpSpPr>
        <p:grpSpPr>
          <a:xfrm>
            <a:off x="172702" y="3119969"/>
            <a:ext cx="9449524" cy="2493758"/>
            <a:chOff x="211260" y="3108930"/>
            <a:chExt cx="11874377" cy="3133684"/>
          </a:xfrm>
        </p:grpSpPr>
        <p:grpSp>
          <p:nvGrpSpPr>
            <p:cNvPr id="35" name="Group 34"/>
            <p:cNvGrpSpPr/>
            <p:nvPr/>
          </p:nvGrpSpPr>
          <p:grpSpPr>
            <a:xfrm>
              <a:off x="211260" y="3122130"/>
              <a:ext cx="3143653" cy="1284352"/>
              <a:chOff x="211260" y="3112070"/>
              <a:chExt cx="3143653" cy="1284352"/>
            </a:xfrm>
          </p:grpSpPr>
          <p:sp>
            <p:nvSpPr>
              <p:cNvPr id="54" name="Rectangle 53"/>
              <p:cNvSpPr/>
              <p:nvPr/>
            </p:nvSpPr>
            <p:spPr>
              <a:xfrm>
                <a:off x="901273" y="3116262"/>
                <a:ext cx="2453640" cy="1280160"/>
              </a:xfrm>
              <a:prstGeom prst="rect">
                <a:avLst/>
              </a:prstGeom>
              <a:solidFill>
                <a:schemeClr val="bg1">
                  <a:alpha val="75000"/>
                </a:schemeClr>
              </a:solidFill>
              <a:ln w="38100">
                <a:noFill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582138" tIns="145534" rIns="145534" bIns="72768" rtlCol="0" anchor="ctr"/>
              <a:lstStyle/>
              <a:p>
                <a:pPr defTabSz="742311">
                  <a:lnSpc>
                    <a:spcPct val="90000"/>
                  </a:lnSpc>
                  <a:spcAft>
                    <a:spcPts val="477"/>
                  </a:spcAft>
                </a:pPr>
                <a:r>
                  <a:rPr lang="en-US" sz="1593" dirty="0">
                    <a:gradFill>
                      <a:gsLst>
                        <a:gs pos="2917">
                          <a:srgbClr val="404040"/>
                        </a:gs>
                        <a:gs pos="30000">
                          <a:srgbClr val="404040"/>
                        </a:gs>
                      </a:gsLst>
                      <a:lin ang="5400000" scaled="0"/>
                    </a:gradFill>
                  </a:rPr>
                  <a:t>Trillion Emails sent with Office 365</a:t>
                </a:r>
              </a:p>
            </p:txBody>
          </p:sp>
          <p:sp>
            <p:nvSpPr>
              <p:cNvPr id="55" name="Oval 54"/>
              <p:cNvSpPr/>
              <p:nvPr/>
            </p:nvSpPr>
            <p:spPr bwMode="auto">
              <a:xfrm>
                <a:off x="211260" y="3112070"/>
                <a:ext cx="1280160" cy="1280160"/>
              </a:xfrm>
              <a:prstGeom prst="ellipse">
                <a:avLst/>
              </a:prstGeom>
              <a:solidFill>
                <a:srgbClr val="7030A0"/>
              </a:solidFill>
              <a:ln w="38100">
                <a:solidFill>
                  <a:srgbClr val="FFFFFF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16427" rIns="0" bIns="116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742097">
                  <a:lnSpc>
                    <a:spcPct val="90000"/>
                  </a:lnSpc>
                </a:pPr>
                <a:r>
                  <a:rPr lang="en-US" sz="3183" dirty="0">
                    <a:gradFill>
                      <a:gsLst>
                        <a:gs pos="13514">
                          <a:srgbClr val="FFFFFF"/>
                        </a:gs>
                        <a:gs pos="32432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 Semibold" panose="020B0702040204020203" pitchFamily="34" charset="0"/>
                  </a:rPr>
                  <a:t>4</a:t>
                </a:r>
              </a:p>
            </p:txBody>
          </p:sp>
        </p:grpSp>
        <p:grpSp>
          <p:nvGrpSpPr>
            <p:cNvPr id="36" name="Group 35"/>
            <p:cNvGrpSpPr/>
            <p:nvPr/>
          </p:nvGrpSpPr>
          <p:grpSpPr>
            <a:xfrm>
              <a:off x="3491281" y="3112070"/>
              <a:ext cx="2610253" cy="1294412"/>
              <a:chOff x="3736638" y="2608337"/>
              <a:chExt cx="2610253" cy="1294412"/>
            </a:xfrm>
          </p:grpSpPr>
          <p:sp>
            <p:nvSpPr>
              <p:cNvPr id="52" name="TextBox 51"/>
              <p:cNvSpPr txBox="1"/>
              <p:nvPr/>
            </p:nvSpPr>
            <p:spPr>
              <a:xfrm>
                <a:off x="4426651" y="2622589"/>
                <a:ext cx="1920240" cy="1280160"/>
              </a:xfrm>
              <a:prstGeom prst="rect">
                <a:avLst/>
              </a:prstGeom>
              <a:solidFill>
                <a:schemeClr val="bg1">
                  <a:alpha val="75000"/>
                </a:schemeClr>
              </a:solidFill>
              <a:ln w="38100">
                <a:noFill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582138" tIns="145534" rIns="145534" bIns="72768" rtlCol="0" anchor="ctr"/>
              <a:lstStyle>
                <a:defPPr>
                  <a:defRPr lang="en-US"/>
                </a:defPPr>
                <a:lvl1pPr>
                  <a:lnSpc>
                    <a:spcPct val="90000"/>
                  </a:lnSpc>
                  <a:spcAft>
                    <a:spcPts val="600"/>
                  </a:spcAft>
                  <a:defRPr sz="220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defRPr>
                </a:lvl1pPr>
              </a:lstStyle>
              <a:p>
                <a:pPr defTabSz="742311"/>
                <a:r>
                  <a:rPr lang="en-US" sz="1593" dirty="0">
                    <a:gradFill>
                      <a:gsLst>
                        <a:gs pos="2917">
                          <a:srgbClr val="404040"/>
                        </a:gs>
                        <a:gs pos="30000">
                          <a:srgbClr val="404040"/>
                        </a:gs>
                      </a:gsLst>
                      <a:lin ang="5400000" scaled="0"/>
                    </a:gradFill>
                  </a:rPr>
                  <a:t>Million objects in the directory</a:t>
                </a:r>
              </a:p>
            </p:txBody>
          </p:sp>
          <p:sp>
            <p:nvSpPr>
              <p:cNvPr id="53" name="Oval 52"/>
              <p:cNvSpPr/>
              <p:nvPr/>
            </p:nvSpPr>
            <p:spPr bwMode="auto">
              <a:xfrm>
                <a:off x="3736638" y="2608337"/>
                <a:ext cx="1280160" cy="1280160"/>
              </a:xfrm>
              <a:prstGeom prst="ellipse">
                <a:avLst/>
              </a:prstGeom>
              <a:solidFill>
                <a:srgbClr val="7030A0"/>
              </a:solidFill>
              <a:ln w="38100">
                <a:solidFill>
                  <a:srgbClr val="FFFFFF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16427" rIns="0" bIns="116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742097">
                  <a:lnSpc>
                    <a:spcPct val="90000"/>
                  </a:lnSpc>
                </a:pPr>
                <a:r>
                  <a:rPr lang="en-US" sz="3183" dirty="0">
                    <a:gradFill>
                      <a:gsLst>
                        <a:gs pos="13514">
                          <a:srgbClr val="FFFFFF"/>
                        </a:gs>
                        <a:gs pos="32432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 Semibold" panose="020B0702040204020203" pitchFamily="34" charset="0"/>
                  </a:rPr>
                  <a:t>50</a:t>
                </a:r>
                <a:endParaRPr lang="en-US" sz="2546" dirty="0">
                  <a:gradFill>
                    <a:gsLst>
                      <a:gs pos="13514">
                        <a:srgbClr val="FFFFFF"/>
                      </a:gs>
                      <a:gs pos="32432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 Semibold" panose="020B0702040204020203" pitchFamily="34" charset="0"/>
                </a:endParaRPr>
              </a:p>
            </p:txBody>
          </p:sp>
        </p:grpSp>
        <p:grpSp>
          <p:nvGrpSpPr>
            <p:cNvPr id="37" name="Group 36"/>
            <p:cNvGrpSpPr/>
            <p:nvPr/>
          </p:nvGrpSpPr>
          <p:grpSpPr>
            <a:xfrm>
              <a:off x="6233477" y="3108930"/>
              <a:ext cx="3163318" cy="1297552"/>
              <a:chOff x="6491963" y="3094678"/>
              <a:chExt cx="3163318" cy="1297552"/>
            </a:xfrm>
          </p:grpSpPr>
          <p:sp>
            <p:nvSpPr>
              <p:cNvPr id="50" name="TextBox 49"/>
              <p:cNvSpPr txBox="1"/>
              <p:nvPr/>
            </p:nvSpPr>
            <p:spPr>
              <a:xfrm>
                <a:off x="7186401" y="3112070"/>
                <a:ext cx="2468880" cy="1280160"/>
              </a:xfrm>
              <a:prstGeom prst="rect">
                <a:avLst/>
              </a:prstGeom>
              <a:solidFill>
                <a:schemeClr val="bg1">
                  <a:alpha val="75000"/>
                </a:schemeClr>
              </a:solidFill>
              <a:ln w="38100">
                <a:noFill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582138" tIns="145534" rIns="145534" bIns="72768" rtlCol="0" anchor="ctr"/>
              <a:lstStyle>
                <a:defPPr>
                  <a:defRPr lang="en-US"/>
                </a:defPPr>
                <a:lvl1pPr>
                  <a:lnSpc>
                    <a:spcPct val="90000"/>
                  </a:lnSpc>
                  <a:spcAft>
                    <a:spcPts val="600"/>
                  </a:spcAft>
                  <a:defRPr sz="220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defRPr>
                </a:lvl1pPr>
              </a:lstStyle>
              <a:p>
                <a:pPr defTabSz="742311"/>
                <a:r>
                  <a:rPr lang="nb-NO" sz="1593" dirty="0">
                    <a:gradFill>
                      <a:gsLst>
                        <a:gs pos="2917">
                          <a:srgbClr val="404040"/>
                        </a:gs>
                        <a:gs pos="30000">
                          <a:srgbClr val="404040"/>
                        </a:gs>
                      </a:gsLst>
                      <a:lin ang="5400000" scaled="0"/>
                    </a:gradFill>
                  </a:rPr>
                  <a:t>Billion attachments</a:t>
                </a:r>
              </a:p>
            </p:txBody>
          </p:sp>
          <p:sp>
            <p:nvSpPr>
              <p:cNvPr id="51" name="Oval 50"/>
              <p:cNvSpPr/>
              <p:nvPr/>
            </p:nvSpPr>
            <p:spPr bwMode="auto">
              <a:xfrm>
                <a:off x="6491963" y="3094678"/>
                <a:ext cx="1280160" cy="1280160"/>
              </a:xfrm>
              <a:prstGeom prst="ellipse">
                <a:avLst/>
              </a:prstGeom>
              <a:solidFill>
                <a:srgbClr val="7030A0"/>
              </a:solidFill>
              <a:ln w="38100">
                <a:solidFill>
                  <a:srgbClr val="FFFFFF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16427" rIns="0" bIns="116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742097">
                  <a:lnSpc>
                    <a:spcPct val="90000"/>
                  </a:lnSpc>
                </a:pPr>
                <a:r>
                  <a:rPr lang="en-US" sz="3183" dirty="0">
                    <a:gradFill>
                      <a:gsLst>
                        <a:gs pos="13514">
                          <a:srgbClr val="FFFFFF"/>
                        </a:gs>
                        <a:gs pos="32432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 Semibold" panose="020B0702040204020203" pitchFamily="34" charset="0"/>
                  </a:rPr>
                  <a:t>60</a:t>
                </a:r>
              </a:p>
            </p:txBody>
          </p:sp>
        </p:grpSp>
        <p:grpSp>
          <p:nvGrpSpPr>
            <p:cNvPr id="38" name="Group 37"/>
            <p:cNvGrpSpPr/>
            <p:nvPr/>
          </p:nvGrpSpPr>
          <p:grpSpPr>
            <a:xfrm>
              <a:off x="9441722" y="3112070"/>
              <a:ext cx="2643915" cy="1294412"/>
              <a:chOff x="9720594" y="2608337"/>
              <a:chExt cx="2643915" cy="1294412"/>
            </a:xfrm>
          </p:grpSpPr>
          <p:sp>
            <p:nvSpPr>
              <p:cNvPr id="48" name="TextBox 47"/>
              <p:cNvSpPr txBox="1"/>
              <p:nvPr/>
            </p:nvSpPr>
            <p:spPr>
              <a:xfrm>
                <a:off x="10410605" y="2622589"/>
                <a:ext cx="1953904" cy="1280160"/>
              </a:xfrm>
              <a:prstGeom prst="rect">
                <a:avLst/>
              </a:prstGeom>
              <a:solidFill>
                <a:schemeClr val="bg1">
                  <a:alpha val="75000"/>
                </a:schemeClr>
              </a:solidFill>
              <a:ln w="38100">
                <a:noFill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582138" tIns="145534" rIns="72768" bIns="72768" rtlCol="0" anchor="ctr"/>
              <a:lstStyle>
                <a:defPPr>
                  <a:defRPr lang="en-US"/>
                </a:defPPr>
                <a:lvl1pPr>
                  <a:lnSpc>
                    <a:spcPct val="90000"/>
                  </a:lnSpc>
                  <a:spcAft>
                    <a:spcPts val="600"/>
                  </a:spcAft>
                  <a:defRPr sz="220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defRPr>
                </a:lvl1pPr>
              </a:lstStyle>
              <a:p>
                <a:pPr defTabSz="742311"/>
                <a:r>
                  <a:rPr lang="nb-NO" sz="1593" dirty="0">
                    <a:gradFill>
                      <a:gsLst>
                        <a:gs pos="2917">
                          <a:srgbClr val="404040"/>
                        </a:gs>
                        <a:gs pos="30000">
                          <a:srgbClr val="404040"/>
                        </a:gs>
                      </a:gsLst>
                      <a:lin ang="5400000" scaled="0"/>
                    </a:gradFill>
                  </a:rPr>
                  <a:t>Petabytes of data</a:t>
                </a:r>
              </a:p>
            </p:txBody>
          </p:sp>
          <p:sp>
            <p:nvSpPr>
              <p:cNvPr id="49" name="Oval 48"/>
              <p:cNvSpPr/>
              <p:nvPr/>
            </p:nvSpPr>
            <p:spPr bwMode="auto">
              <a:xfrm>
                <a:off x="9720594" y="2608337"/>
                <a:ext cx="1280160" cy="1280160"/>
              </a:xfrm>
              <a:prstGeom prst="ellipse">
                <a:avLst/>
              </a:prstGeom>
              <a:solidFill>
                <a:srgbClr val="7030A0"/>
              </a:solidFill>
              <a:ln w="38100">
                <a:solidFill>
                  <a:srgbClr val="FFFFFF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16427" rIns="0" bIns="116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742097">
                  <a:lnSpc>
                    <a:spcPct val="90000"/>
                  </a:lnSpc>
                </a:pPr>
                <a:r>
                  <a:rPr lang="en-US" sz="3183" dirty="0">
                    <a:gradFill>
                      <a:gsLst>
                        <a:gs pos="13514">
                          <a:srgbClr val="FFFFFF"/>
                        </a:gs>
                        <a:gs pos="32432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 Semibold" panose="020B0702040204020203" pitchFamily="34" charset="0"/>
                  </a:rPr>
                  <a:t>470</a:t>
                </a:r>
              </a:p>
            </p:txBody>
          </p:sp>
        </p:grpSp>
        <p:grpSp>
          <p:nvGrpSpPr>
            <p:cNvPr id="39" name="Group 38"/>
            <p:cNvGrpSpPr/>
            <p:nvPr/>
          </p:nvGrpSpPr>
          <p:grpSpPr>
            <a:xfrm>
              <a:off x="808037" y="4958262"/>
              <a:ext cx="3347522" cy="1284352"/>
              <a:chOff x="-618241" y="3112070"/>
              <a:chExt cx="3347522" cy="1284352"/>
            </a:xfrm>
          </p:grpSpPr>
          <p:sp>
            <p:nvSpPr>
              <p:cNvPr id="46" name="Rectangle 45"/>
              <p:cNvSpPr/>
              <p:nvPr/>
            </p:nvSpPr>
            <p:spPr>
              <a:xfrm>
                <a:off x="71771" y="3116262"/>
                <a:ext cx="2657510" cy="1280160"/>
              </a:xfrm>
              <a:prstGeom prst="rect">
                <a:avLst/>
              </a:prstGeom>
              <a:solidFill>
                <a:schemeClr val="bg1">
                  <a:alpha val="75000"/>
                </a:schemeClr>
              </a:solidFill>
              <a:ln w="38100">
                <a:noFill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582138" tIns="145534" rIns="145534" bIns="72768" rtlCol="0" anchor="ctr"/>
              <a:lstStyle/>
              <a:p>
                <a:pPr defTabSz="742311">
                  <a:lnSpc>
                    <a:spcPct val="90000"/>
                  </a:lnSpc>
                  <a:spcAft>
                    <a:spcPts val="477"/>
                  </a:spcAft>
                </a:pPr>
                <a:r>
                  <a:rPr lang="en-US" sz="1593" dirty="0">
                    <a:gradFill>
                      <a:gsLst>
                        <a:gs pos="2917">
                          <a:srgbClr val="404040"/>
                        </a:gs>
                        <a:gs pos="30000">
                          <a:srgbClr val="404040"/>
                        </a:gs>
                      </a:gsLst>
                      <a:lin ang="5400000" scaled="0"/>
                    </a:gradFill>
                  </a:rPr>
                  <a:t>Billion relationships </a:t>
                </a:r>
                <a:br>
                  <a:rPr lang="en-US" sz="1593" dirty="0">
                    <a:gradFill>
                      <a:gsLst>
                        <a:gs pos="2917">
                          <a:srgbClr val="404040"/>
                        </a:gs>
                        <a:gs pos="30000">
                          <a:srgbClr val="404040"/>
                        </a:gs>
                      </a:gsLst>
                      <a:lin ang="5400000" scaled="0"/>
                    </a:gradFill>
                  </a:rPr>
                </a:br>
                <a:r>
                  <a:rPr lang="en-US" sz="1593" dirty="0">
                    <a:gradFill>
                      <a:gsLst>
                        <a:gs pos="2917">
                          <a:srgbClr val="404040"/>
                        </a:gs>
                        <a:gs pos="30000">
                          <a:srgbClr val="404040"/>
                        </a:gs>
                      </a:gsLst>
                      <a:lin ang="5400000" scaled="0"/>
                    </a:gradFill>
                  </a:rPr>
                  <a:t>in Office graph </a:t>
                </a:r>
              </a:p>
            </p:txBody>
          </p:sp>
          <p:sp>
            <p:nvSpPr>
              <p:cNvPr id="47" name="Oval 46"/>
              <p:cNvSpPr/>
              <p:nvPr/>
            </p:nvSpPr>
            <p:spPr bwMode="auto">
              <a:xfrm>
                <a:off x="-618241" y="3112070"/>
                <a:ext cx="1280160" cy="1280160"/>
              </a:xfrm>
              <a:prstGeom prst="ellipse">
                <a:avLst/>
              </a:prstGeom>
              <a:solidFill>
                <a:srgbClr val="7030A0"/>
              </a:solidFill>
              <a:ln w="38100">
                <a:solidFill>
                  <a:srgbClr val="FFFFFF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16427" rIns="0" bIns="116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742097">
                  <a:lnSpc>
                    <a:spcPct val="90000"/>
                  </a:lnSpc>
                </a:pPr>
                <a:r>
                  <a:rPr lang="en-US" sz="3183" dirty="0">
                    <a:gradFill>
                      <a:gsLst>
                        <a:gs pos="13514">
                          <a:srgbClr val="FFFFFF"/>
                        </a:gs>
                        <a:gs pos="32432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 Semibold" panose="020B0702040204020203" pitchFamily="34" charset="0"/>
                  </a:rPr>
                  <a:t>8</a:t>
                </a:r>
              </a:p>
            </p:txBody>
          </p:sp>
        </p:grpSp>
        <p:grpSp>
          <p:nvGrpSpPr>
            <p:cNvPr id="40" name="Group 39"/>
            <p:cNvGrpSpPr/>
            <p:nvPr/>
          </p:nvGrpSpPr>
          <p:grpSpPr>
            <a:xfrm>
              <a:off x="4384159" y="4948202"/>
              <a:ext cx="2917699" cy="1294412"/>
              <a:chOff x="3203238" y="2608337"/>
              <a:chExt cx="2917699" cy="1294412"/>
            </a:xfrm>
          </p:grpSpPr>
          <p:sp>
            <p:nvSpPr>
              <p:cNvPr id="44" name="TextBox 43"/>
              <p:cNvSpPr txBox="1"/>
              <p:nvPr/>
            </p:nvSpPr>
            <p:spPr>
              <a:xfrm>
                <a:off x="3893251" y="2622589"/>
                <a:ext cx="2227686" cy="1280160"/>
              </a:xfrm>
              <a:prstGeom prst="rect">
                <a:avLst/>
              </a:prstGeom>
              <a:solidFill>
                <a:schemeClr val="bg1">
                  <a:alpha val="75000"/>
                </a:schemeClr>
              </a:solidFill>
              <a:ln w="38100">
                <a:noFill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582138" tIns="145534" rIns="145534" bIns="72768" rtlCol="0" anchor="ctr"/>
              <a:lstStyle>
                <a:defPPr>
                  <a:defRPr lang="en-US"/>
                </a:defPPr>
                <a:lvl1pPr>
                  <a:lnSpc>
                    <a:spcPct val="90000"/>
                  </a:lnSpc>
                  <a:spcAft>
                    <a:spcPts val="600"/>
                  </a:spcAft>
                  <a:defRPr sz="220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defRPr>
                </a:lvl1pPr>
              </a:lstStyle>
              <a:p>
                <a:pPr defTabSz="742311"/>
                <a:r>
                  <a:rPr lang="en-US" sz="1593" dirty="0">
                    <a:gradFill>
                      <a:gsLst>
                        <a:gs pos="2917">
                          <a:srgbClr val="404040"/>
                        </a:gs>
                        <a:gs pos="30000">
                          <a:srgbClr val="404040"/>
                        </a:gs>
                      </a:gsLst>
                      <a:lin ang="5400000" scaled="0"/>
                    </a:gradFill>
                  </a:rPr>
                  <a:t>Million meetings </a:t>
                </a:r>
                <a:br>
                  <a:rPr lang="en-US" sz="1593" dirty="0">
                    <a:gradFill>
                      <a:gsLst>
                        <a:gs pos="2917">
                          <a:srgbClr val="404040"/>
                        </a:gs>
                        <a:gs pos="30000">
                          <a:srgbClr val="404040"/>
                        </a:gs>
                      </a:gsLst>
                      <a:lin ang="5400000" scaled="0"/>
                    </a:gradFill>
                  </a:rPr>
                </a:br>
                <a:r>
                  <a:rPr lang="en-US" sz="1593" dirty="0">
                    <a:gradFill>
                      <a:gsLst>
                        <a:gs pos="2917">
                          <a:srgbClr val="404040"/>
                        </a:gs>
                        <a:gs pos="30000">
                          <a:srgbClr val="404040"/>
                        </a:gs>
                      </a:gsLst>
                      <a:lin ang="5400000" scaled="0"/>
                    </a:gradFill>
                  </a:rPr>
                  <a:t>per month</a:t>
                </a:r>
              </a:p>
            </p:txBody>
          </p:sp>
          <p:sp>
            <p:nvSpPr>
              <p:cNvPr id="45" name="Oval 44"/>
              <p:cNvSpPr/>
              <p:nvPr/>
            </p:nvSpPr>
            <p:spPr bwMode="auto">
              <a:xfrm>
                <a:off x="3203238" y="2608337"/>
                <a:ext cx="1280160" cy="1280160"/>
              </a:xfrm>
              <a:prstGeom prst="ellipse">
                <a:avLst/>
              </a:prstGeom>
              <a:solidFill>
                <a:srgbClr val="7030A0"/>
              </a:solidFill>
              <a:ln w="38100">
                <a:solidFill>
                  <a:srgbClr val="FFFFFF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16427" rIns="0" bIns="116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742097">
                  <a:lnSpc>
                    <a:spcPct val="90000"/>
                  </a:lnSpc>
                </a:pPr>
                <a:r>
                  <a:rPr lang="en-US" sz="3183" dirty="0">
                    <a:gradFill>
                      <a:gsLst>
                        <a:gs pos="13514">
                          <a:srgbClr val="FFFFFF"/>
                        </a:gs>
                        <a:gs pos="32432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 Semibold" panose="020B0702040204020203" pitchFamily="34" charset="0"/>
                  </a:rPr>
                  <a:t>850</a:t>
                </a:r>
              </a:p>
            </p:txBody>
          </p:sp>
        </p:grpSp>
        <p:grpSp>
          <p:nvGrpSpPr>
            <p:cNvPr id="41" name="Group 40"/>
            <p:cNvGrpSpPr/>
            <p:nvPr/>
          </p:nvGrpSpPr>
          <p:grpSpPr>
            <a:xfrm>
              <a:off x="7583235" y="4945062"/>
              <a:ext cx="4350002" cy="1297552"/>
              <a:chOff x="5962988" y="3094678"/>
              <a:chExt cx="4350002" cy="1297552"/>
            </a:xfrm>
          </p:grpSpPr>
          <p:sp>
            <p:nvSpPr>
              <p:cNvPr id="42" name="TextBox 41"/>
              <p:cNvSpPr txBox="1"/>
              <p:nvPr/>
            </p:nvSpPr>
            <p:spPr>
              <a:xfrm>
                <a:off x="6653000" y="3112070"/>
                <a:ext cx="3659990" cy="1280160"/>
              </a:xfrm>
              <a:prstGeom prst="rect">
                <a:avLst/>
              </a:prstGeom>
              <a:solidFill>
                <a:schemeClr val="bg1">
                  <a:alpha val="75000"/>
                </a:schemeClr>
              </a:solidFill>
              <a:ln w="38100">
                <a:noFill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582138" tIns="145534" rIns="145534" bIns="72768" rtlCol="0" anchor="ctr"/>
              <a:lstStyle>
                <a:defPPr>
                  <a:defRPr lang="en-US"/>
                </a:defPPr>
                <a:lvl1pPr>
                  <a:lnSpc>
                    <a:spcPct val="90000"/>
                  </a:lnSpc>
                  <a:spcAft>
                    <a:spcPts val="600"/>
                  </a:spcAft>
                  <a:defRPr sz="220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defRPr>
                </a:lvl1pPr>
              </a:lstStyle>
              <a:p>
                <a:pPr defTabSz="742311"/>
                <a:r>
                  <a:rPr lang="nb-NO" sz="1593" dirty="0">
                    <a:gradFill>
                      <a:gsLst>
                        <a:gs pos="2917">
                          <a:srgbClr val="404040"/>
                        </a:gs>
                        <a:gs pos="30000">
                          <a:srgbClr val="404040"/>
                        </a:gs>
                      </a:gsLst>
                      <a:lin ang="5400000" scaled="0"/>
                    </a:gradFill>
                  </a:rPr>
                  <a:t>Fortune500 companies</a:t>
                </a:r>
              </a:p>
              <a:p>
                <a:pPr defTabSz="742311"/>
                <a:r>
                  <a:rPr lang="nb-NO" sz="1593" dirty="0">
                    <a:gradFill>
                      <a:gsLst>
                        <a:gs pos="2917">
                          <a:srgbClr val="404040"/>
                        </a:gs>
                        <a:gs pos="30000">
                          <a:srgbClr val="404040"/>
                        </a:gs>
                      </a:gsLst>
                      <a:lin ang="5400000" scaled="0"/>
                    </a:gradFill>
                  </a:rPr>
                  <a:t>purchased Office 365</a:t>
                </a:r>
              </a:p>
              <a:p>
                <a:pPr defTabSz="742311"/>
                <a:r>
                  <a:rPr lang="nb-NO" sz="1593" dirty="0">
                    <a:gradFill>
                      <a:gsLst>
                        <a:gs pos="2917">
                          <a:srgbClr val="404040"/>
                        </a:gs>
                        <a:gs pos="30000">
                          <a:srgbClr val="404040"/>
                        </a:gs>
                      </a:gsLst>
                      <a:lin ang="5400000" scaled="0"/>
                    </a:gradFill>
                  </a:rPr>
                  <a:t>in the last 12 months</a:t>
                </a:r>
              </a:p>
            </p:txBody>
          </p:sp>
          <p:sp>
            <p:nvSpPr>
              <p:cNvPr id="43" name="Oval 42"/>
              <p:cNvSpPr/>
              <p:nvPr/>
            </p:nvSpPr>
            <p:spPr bwMode="auto">
              <a:xfrm>
                <a:off x="5962988" y="3094678"/>
                <a:ext cx="1280160" cy="1280160"/>
              </a:xfrm>
              <a:prstGeom prst="ellipse">
                <a:avLst/>
              </a:prstGeom>
              <a:solidFill>
                <a:srgbClr val="7030A0"/>
              </a:solidFill>
              <a:ln w="38100">
                <a:solidFill>
                  <a:srgbClr val="FFFFFF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16427" rIns="0" bIns="116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742097">
                  <a:lnSpc>
                    <a:spcPct val="90000"/>
                  </a:lnSpc>
                </a:pPr>
                <a:r>
                  <a:rPr lang="en-US" sz="3183" dirty="0">
                    <a:gradFill>
                      <a:gsLst>
                        <a:gs pos="13514">
                          <a:srgbClr val="FFFFFF"/>
                        </a:gs>
                        <a:gs pos="32432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 Semibold" panose="020B0702040204020203" pitchFamily="34" charset="0"/>
                  </a:rPr>
                  <a:t>70</a:t>
                </a:r>
                <a:r>
                  <a:rPr lang="en-US" sz="2546" dirty="0">
                    <a:gradFill>
                      <a:gsLst>
                        <a:gs pos="13514">
                          <a:srgbClr val="FFFFFF"/>
                        </a:gs>
                        <a:gs pos="32432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 Semibold" panose="020B0702040204020203" pitchFamily="34" charset="0"/>
                  </a:rPr>
                  <a:t>%</a:t>
                </a:r>
                <a:endParaRPr lang="en-US" sz="3183" dirty="0">
                  <a:gradFill>
                    <a:gsLst>
                      <a:gs pos="13514">
                        <a:srgbClr val="FFFFFF"/>
                      </a:gs>
                      <a:gs pos="32432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 Semibold" panose="020B0702040204020203" pitchFamily="34" charset="0"/>
                </a:endParaRPr>
              </a:p>
            </p:txBody>
          </p:sp>
        </p:grpSp>
      </p:grpSp>
    </p:spTree>
    <p:custDataLst>
      <p:custData r:id="rId1"/>
      <p:tags r:id="rId2"/>
    </p:custDataLst>
    <p:extLst>
      <p:ext uri="{BB962C8B-B14F-4D97-AF65-F5344CB8AC3E}">
        <p14:creationId xmlns:p14="http://schemas.microsoft.com/office/powerpoint/2010/main" val="4181795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Office platform</a:t>
            </a:r>
            <a:br>
              <a:rPr lang="nl-NL" dirty="0"/>
            </a:br>
            <a:r>
              <a:rPr lang="nl-NL" dirty="0" err="1"/>
              <a:t>What</a:t>
            </a:r>
            <a:r>
              <a:rPr lang="nl-NL" dirty="0"/>
              <a:t> </a:t>
            </a:r>
            <a:r>
              <a:rPr lang="nl-NL" dirty="0" err="1"/>
              <a:t>can</a:t>
            </a:r>
            <a:r>
              <a:rPr lang="nl-NL" dirty="0"/>
              <a:t> I </a:t>
            </a:r>
            <a:r>
              <a:rPr lang="nl-NL" dirty="0" err="1"/>
              <a:t>build</a:t>
            </a:r>
            <a:r>
              <a:rPr lang="nl-NL" dirty="0"/>
              <a:t>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037" y="2191856"/>
            <a:ext cx="8008824" cy="3436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7381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2497" y="3247083"/>
            <a:ext cx="9655259" cy="285004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172" b="96094" l="235" r="9882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0867" y="1571193"/>
            <a:ext cx="3293324" cy="1979086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5954192" y="1700713"/>
            <a:ext cx="2008676" cy="1238289"/>
            <a:chOff x="6794301" y="1084248"/>
            <a:chExt cx="2524125" cy="1556049"/>
          </a:xfrm>
        </p:grpSpPr>
        <p:pic>
          <p:nvPicPr>
            <p:cNvPr id="7" name="Picture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794301" y="1084248"/>
              <a:ext cx="2524125" cy="1556049"/>
            </a:xfrm>
            <a:prstGeom prst="rect">
              <a:avLst/>
            </a:prstGeom>
          </p:spPr>
        </p:pic>
        <p:sp>
          <p:nvSpPr>
            <p:cNvPr id="8" name="TextBox 12"/>
            <p:cNvSpPr txBox="1"/>
            <p:nvPr/>
          </p:nvSpPr>
          <p:spPr>
            <a:xfrm>
              <a:off x="6940239" y="1382140"/>
              <a:ext cx="2232249" cy="1071394"/>
            </a:xfrm>
            <a:prstGeom prst="rect">
              <a:avLst/>
            </a:prstGeom>
            <a:solidFill>
              <a:srgbClr val="FFFFFF">
                <a:alpha val="74000"/>
              </a:srgbClr>
            </a:solidFill>
          </p:spPr>
          <p:txBody>
            <a:bodyPr wrap="square" lIns="145534" tIns="116427" rIns="145534" bIns="116427" rtlCol="0">
              <a:spAutoFit/>
            </a:bodyPr>
            <a:lstStyle/>
            <a:p>
              <a:pPr algn="ctr" defTabSz="742311">
                <a:lnSpc>
                  <a:spcPct val="90000"/>
                </a:lnSpc>
                <a:spcAft>
                  <a:spcPts val="477"/>
                </a:spcAft>
                <a:defRPr/>
              </a:pPr>
              <a:r>
                <a:rPr lang="nb-NO" sz="2229" dirty="0">
                  <a:gradFill>
                    <a:gsLst>
                      <a:gs pos="2917">
                        <a:srgbClr val="404040"/>
                      </a:gs>
                      <a:gs pos="30000">
                        <a:srgbClr val="404040"/>
                      </a:gs>
                    </a:gsLst>
                    <a:lin ang="5400000" scaled="0"/>
                  </a:gradFill>
                  <a:latin typeface="Segoe UI"/>
                </a:rPr>
                <a:t>Your </a:t>
              </a:r>
              <a:br>
                <a:rPr lang="nb-NO" sz="2229" dirty="0">
                  <a:gradFill>
                    <a:gsLst>
                      <a:gs pos="2917">
                        <a:srgbClr val="404040"/>
                      </a:gs>
                      <a:gs pos="30000">
                        <a:srgbClr val="404040"/>
                      </a:gs>
                    </a:gsLst>
                    <a:lin ang="5400000" scaled="0"/>
                  </a:gradFill>
                  <a:latin typeface="Segoe UI"/>
                </a:rPr>
              </a:br>
              <a:r>
                <a:rPr lang="nb-NO" sz="2229" dirty="0">
                  <a:gradFill>
                    <a:gsLst>
                      <a:gs pos="2917">
                        <a:srgbClr val="404040"/>
                      </a:gs>
                      <a:gs pos="30000">
                        <a:srgbClr val="404040"/>
                      </a:gs>
                    </a:gsLst>
                    <a:lin ang="5400000" scaled="0"/>
                  </a:gradFill>
                  <a:latin typeface="Segoe UI"/>
                </a:rPr>
                <a:t>App</a:t>
              </a:r>
            </a:p>
          </p:txBody>
        </p:sp>
      </p:grp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97" dirty="0"/>
              <a:t>Microsoft Graph API</a:t>
            </a:r>
          </a:p>
        </p:txBody>
      </p:sp>
      <p:sp>
        <p:nvSpPr>
          <p:cNvPr id="10" name="Title 5"/>
          <p:cNvSpPr txBox="1">
            <a:spLocks/>
          </p:cNvSpPr>
          <p:nvPr/>
        </p:nvSpPr>
        <p:spPr>
          <a:xfrm>
            <a:off x="851795" y="3671558"/>
            <a:ext cx="8224676" cy="523394"/>
          </a:xfrm>
          <a:prstGeom prst="rect">
            <a:avLst/>
          </a:prstGeom>
          <a:solidFill>
            <a:srgbClr val="7030A0"/>
          </a:solidFill>
        </p:spPr>
        <p:txBody>
          <a:bodyPr vert="horz" wrap="square" lIns="116427" tIns="72768" rIns="116427" bIns="72768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defRPr/>
            </a:pPr>
            <a:r>
              <a:rPr sz="3501">
                <a:solidFill>
                  <a:srgbClr val="FFFFFF"/>
                </a:solidFill>
              </a:rPr>
              <a:t>https://graph.microsoft.com/</a:t>
            </a:r>
          </a:p>
        </p:txBody>
      </p:sp>
    </p:spTree>
    <p:extLst>
      <p:ext uri="{BB962C8B-B14F-4D97-AF65-F5344CB8AC3E}">
        <p14:creationId xmlns:p14="http://schemas.microsoft.com/office/powerpoint/2010/main" val="22638055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514768"/>
          </a:xfrm>
        </p:spPr>
        <p:txBody>
          <a:bodyPr/>
          <a:lstStyle/>
          <a:p>
            <a:r>
              <a:rPr lang="nl-NL" dirty="0" err="1"/>
              <a:t>Unified</a:t>
            </a:r>
            <a:r>
              <a:rPr lang="nl-NL" dirty="0"/>
              <a:t> API Style </a:t>
            </a:r>
            <a:r>
              <a:rPr lang="nl-NL" dirty="0" smtClean="0"/>
              <a:t>&amp; Single </a:t>
            </a:r>
            <a:r>
              <a:rPr lang="nl-NL" dirty="0" err="1"/>
              <a:t>Endpoint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1038" y="2126258"/>
            <a:ext cx="8543925" cy="718996"/>
          </a:xfrm>
        </p:spPr>
        <p:txBody>
          <a:bodyPr/>
          <a:lstStyle/>
          <a:p>
            <a:pPr marL="0" indent="0">
              <a:buNone/>
            </a:pPr>
            <a:r>
              <a:rPr lang="nl-NL" sz="2600" dirty="0">
                <a:hlinkClick r:id="rId2"/>
              </a:rPr>
              <a:t>https://graph.microsoft.com</a:t>
            </a:r>
            <a:endParaRPr lang="nl-NL" dirty="0"/>
          </a:p>
          <a:p>
            <a:pPr marL="0" indent="0">
              <a:buNone/>
            </a:pPr>
            <a:endParaRPr lang="nl-NL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681038" y="2954890"/>
          <a:ext cx="9043649" cy="3028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15307">
                  <a:extLst>
                    <a:ext uri="{9D8B030D-6E8A-4147-A177-3AD203B41FA5}">
                      <a16:colId xmlns:a16="http://schemas.microsoft.com/office/drawing/2014/main" xmlns="" val="3674017923"/>
                    </a:ext>
                  </a:extLst>
                </a:gridCol>
                <a:gridCol w="6328342">
                  <a:extLst>
                    <a:ext uri="{9D8B030D-6E8A-4147-A177-3AD203B41FA5}">
                      <a16:colId xmlns:a16="http://schemas.microsoft.com/office/drawing/2014/main" xmlns="" val="4060836509"/>
                    </a:ext>
                  </a:extLst>
                </a:gridCol>
              </a:tblGrid>
              <a:tr h="301308">
                <a:tc>
                  <a:txBody>
                    <a:bodyPr/>
                    <a:lstStyle/>
                    <a:p>
                      <a:r>
                        <a:rPr lang="nl-NL" sz="1500" b="1" dirty="0" err="1"/>
                        <a:t>Operation</a:t>
                      </a:r>
                      <a:endParaRPr lang="nl-NL" sz="1500" b="1" dirty="0"/>
                    </a:p>
                  </a:txBody>
                  <a:tcPr marL="74295" marR="74295" marT="37148" marB="37148"/>
                </a:tc>
                <a:tc>
                  <a:txBody>
                    <a:bodyPr/>
                    <a:lstStyle/>
                    <a:p>
                      <a:r>
                        <a:rPr lang="nl-NL" sz="1500" b="1" dirty="0"/>
                        <a:t>Service </a:t>
                      </a:r>
                      <a:r>
                        <a:rPr lang="nl-NL" sz="1500" b="1" dirty="0" err="1"/>
                        <a:t>Endpoint</a:t>
                      </a:r>
                      <a:endParaRPr lang="nl-NL" sz="1500" b="1" dirty="0"/>
                    </a:p>
                  </a:txBody>
                  <a:tcPr marL="74295" marR="74295" marT="37148" marB="37148"/>
                </a:tc>
                <a:extLst>
                  <a:ext uri="{0D108BD9-81ED-4DB2-BD59-A6C34878D82A}">
                    <a16:rowId xmlns:a16="http://schemas.microsoft.com/office/drawing/2014/main" xmlns="" val="4079445881"/>
                  </a:ext>
                </a:extLst>
              </a:tr>
              <a:tr h="301308">
                <a:tc>
                  <a:txBody>
                    <a:bodyPr/>
                    <a:lstStyle/>
                    <a:p>
                      <a:r>
                        <a:rPr lang="nl-NL" sz="1500" dirty="0"/>
                        <a:t>GET </a:t>
                      </a:r>
                      <a:r>
                        <a:rPr lang="nl-NL" sz="1500" dirty="0" err="1"/>
                        <a:t>my</a:t>
                      </a:r>
                      <a:r>
                        <a:rPr lang="nl-NL" sz="1500" dirty="0"/>
                        <a:t> profile</a:t>
                      </a:r>
                    </a:p>
                  </a:txBody>
                  <a:tcPr marL="74295" marR="74295" marT="37148" marB="37148"/>
                </a:tc>
                <a:tc>
                  <a:txBody>
                    <a:bodyPr/>
                    <a:lstStyle/>
                    <a:p>
                      <a:r>
                        <a:rPr lang="nl-NL" sz="1500" dirty="0">
                          <a:hlinkClick r:id="rId3"/>
                        </a:rPr>
                        <a:t>https://graph.microsoft.com/v1.0/me</a:t>
                      </a:r>
                      <a:endParaRPr lang="nl-NL" sz="1500" dirty="0"/>
                    </a:p>
                  </a:txBody>
                  <a:tcPr marL="74295" marR="74295" marT="37148" marB="37148"/>
                </a:tc>
                <a:extLst>
                  <a:ext uri="{0D108BD9-81ED-4DB2-BD59-A6C34878D82A}">
                    <a16:rowId xmlns:a16="http://schemas.microsoft.com/office/drawing/2014/main" xmlns="" val="203112602"/>
                  </a:ext>
                </a:extLst>
              </a:tr>
              <a:tr h="301308">
                <a:tc>
                  <a:txBody>
                    <a:bodyPr/>
                    <a:lstStyle/>
                    <a:p>
                      <a:r>
                        <a:rPr lang="nl-NL" sz="1500" dirty="0"/>
                        <a:t>GET</a:t>
                      </a:r>
                      <a:r>
                        <a:rPr lang="nl-NL" sz="1500" baseline="0" dirty="0"/>
                        <a:t> </a:t>
                      </a:r>
                      <a:r>
                        <a:rPr lang="nl-NL" sz="1500" baseline="0" dirty="0" err="1"/>
                        <a:t>my</a:t>
                      </a:r>
                      <a:r>
                        <a:rPr lang="nl-NL" sz="1500" baseline="0" dirty="0"/>
                        <a:t> files</a:t>
                      </a:r>
                      <a:endParaRPr lang="nl-NL" sz="1500" dirty="0"/>
                    </a:p>
                  </a:txBody>
                  <a:tcPr marL="74295" marR="74295" marT="37148" marB="37148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500" dirty="0">
                          <a:hlinkClick r:id="rId4"/>
                        </a:rPr>
                        <a:t>https://graph.microsoft.com/v1.0/drive/root/children</a:t>
                      </a:r>
                      <a:endParaRPr lang="nl-NL" sz="1500" dirty="0"/>
                    </a:p>
                  </a:txBody>
                  <a:tcPr marL="74295" marR="74295" marT="37148" marB="37148"/>
                </a:tc>
                <a:extLst>
                  <a:ext uri="{0D108BD9-81ED-4DB2-BD59-A6C34878D82A}">
                    <a16:rowId xmlns:a16="http://schemas.microsoft.com/office/drawing/2014/main" xmlns="" val="3810246659"/>
                  </a:ext>
                </a:extLst>
              </a:tr>
              <a:tr h="301308">
                <a:tc>
                  <a:txBody>
                    <a:bodyPr/>
                    <a:lstStyle/>
                    <a:p>
                      <a:r>
                        <a:rPr lang="nl-NL" sz="1500" dirty="0"/>
                        <a:t>GET </a:t>
                      </a:r>
                      <a:r>
                        <a:rPr lang="nl-NL" sz="1500" dirty="0" err="1"/>
                        <a:t>my</a:t>
                      </a:r>
                      <a:r>
                        <a:rPr lang="nl-NL" sz="1500" dirty="0"/>
                        <a:t> </a:t>
                      </a:r>
                      <a:r>
                        <a:rPr lang="nl-NL" sz="1500" dirty="0" err="1"/>
                        <a:t>photo</a:t>
                      </a:r>
                      <a:endParaRPr lang="nl-NL" sz="1500" dirty="0"/>
                    </a:p>
                  </a:txBody>
                  <a:tcPr marL="74295" marR="74295" marT="37148" marB="37148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500" dirty="0">
                          <a:hlinkClick r:id="rId5"/>
                        </a:rPr>
                        <a:t>https://graph.microsoft.com/v1.0/photo/$value</a:t>
                      </a:r>
                      <a:endParaRPr lang="nl-NL" sz="1500" dirty="0"/>
                    </a:p>
                  </a:txBody>
                  <a:tcPr marL="74295" marR="74295" marT="37148" marB="37148"/>
                </a:tc>
                <a:extLst>
                  <a:ext uri="{0D108BD9-81ED-4DB2-BD59-A6C34878D82A}">
                    <a16:rowId xmlns:a16="http://schemas.microsoft.com/office/drawing/2014/main" xmlns="" val="1768628871"/>
                  </a:ext>
                </a:extLst>
              </a:tr>
              <a:tr h="301308">
                <a:tc>
                  <a:txBody>
                    <a:bodyPr/>
                    <a:lstStyle/>
                    <a:p>
                      <a:r>
                        <a:rPr lang="nl-NL" sz="1500" dirty="0"/>
                        <a:t>GET </a:t>
                      </a:r>
                      <a:r>
                        <a:rPr lang="nl-NL" sz="1500" dirty="0" err="1"/>
                        <a:t>my</a:t>
                      </a:r>
                      <a:r>
                        <a:rPr lang="nl-NL" sz="1500" dirty="0"/>
                        <a:t> mail</a:t>
                      </a:r>
                    </a:p>
                  </a:txBody>
                  <a:tcPr marL="74295" marR="74295" marT="37148" marB="37148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500" dirty="0">
                          <a:hlinkClick r:id="rId6"/>
                        </a:rPr>
                        <a:t>https://graph.microsoft.com/v1.0/me.messages</a:t>
                      </a:r>
                      <a:endParaRPr lang="nl-NL" sz="1500" dirty="0"/>
                    </a:p>
                  </a:txBody>
                  <a:tcPr marL="74295" marR="74295" marT="37148" marB="37148"/>
                </a:tc>
                <a:extLst>
                  <a:ext uri="{0D108BD9-81ED-4DB2-BD59-A6C34878D82A}">
                    <a16:rowId xmlns:a16="http://schemas.microsoft.com/office/drawing/2014/main" xmlns="" val="1720964830"/>
                  </a:ext>
                </a:extLst>
              </a:tr>
              <a:tr h="301308">
                <a:tc>
                  <a:txBody>
                    <a:bodyPr/>
                    <a:lstStyle/>
                    <a:p>
                      <a:r>
                        <a:rPr lang="nl-NL" sz="1500" dirty="0"/>
                        <a:t>GET </a:t>
                      </a:r>
                      <a:r>
                        <a:rPr lang="nl-NL" sz="1500" dirty="0" err="1"/>
                        <a:t>my</a:t>
                      </a:r>
                      <a:r>
                        <a:rPr lang="nl-NL" sz="1500" dirty="0"/>
                        <a:t> </a:t>
                      </a:r>
                      <a:r>
                        <a:rPr lang="nl-NL" sz="1500" dirty="0" err="1"/>
                        <a:t>calendar</a:t>
                      </a:r>
                      <a:endParaRPr lang="nl-NL" sz="1500" dirty="0"/>
                    </a:p>
                  </a:txBody>
                  <a:tcPr marL="74295" marR="74295" marT="37148" marB="37148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500" dirty="0">
                          <a:hlinkClick r:id="rId7"/>
                        </a:rPr>
                        <a:t>https://graph.microsoft.com/v1.0/me/calendar</a:t>
                      </a:r>
                      <a:endParaRPr lang="nl-NL" sz="1500" dirty="0"/>
                    </a:p>
                  </a:txBody>
                  <a:tcPr marL="74295" marR="74295" marT="37148" marB="37148"/>
                </a:tc>
                <a:extLst>
                  <a:ext uri="{0D108BD9-81ED-4DB2-BD59-A6C34878D82A}">
                    <a16:rowId xmlns:a16="http://schemas.microsoft.com/office/drawing/2014/main" xmlns="" val="2547447067"/>
                  </a:ext>
                </a:extLst>
              </a:tr>
              <a:tr h="301308">
                <a:tc>
                  <a:txBody>
                    <a:bodyPr/>
                    <a:lstStyle/>
                    <a:p>
                      <a:r>
                        <a:rPr lang="nl-NL" sz="1500" dirty="0"/>
                        <a:t>GET </a:t>
                      </a:r>
                      <a:r>
                        <a:rPr lang="nl-NL" sz="1500" dirty="0" err="1"/>
                        <a:t>my</a:t>
                      </a:r>
                      <a:r>
                        <a:rPr lang="nl-NL" sz="1500" dirty="0"/>
                        <a:t> manager</a:t>
                      </a:r>
                    </a:p>
                  </a:txBody>
                  <a:tcPr marL="74295" marR="74295" marT="37148" marB="37148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500" dirty="0">
                          <a:hlinkClick r:id="rId8"/>
                        </a:rPr>
                        <a:t>https://graph.microsoft.com/v1.0/me/manager</a:t>
                      </a:r>
                      <a:endParaRPr lang="nl-NL" sz="1500" dirty="0"/>
                    </a:p>
                  </a:txBody>
                  <a:tcPr marL="74295" marR="74295" marT="37148" marB="37148"/>
                </a:tc>
                <a:extLst>
                  <a:ext uri="{0D108BD9-81ED-4DB2-BD59-A6C34878D82A}">
                    <a16:rowId xmlns:a16="http://schemas.microsoft.com/office/drawing/2014/main" xmlns="" val="1039808568"/>
                  </a:ext>
                </a:extLst>
              </a:tr>
              <a:tr h="301308">
                <a:tc>
                  <a:txBody>
                    <a:bodyPr/>
                    <a:lstStyle/>
                    <a:p>
                      <a:r>
                        <a:rPr lang="nl-NL" sz="1500" dirty="0"/>
                        <a:t>GET </a:t>
                      </a:r>
                      <a:r>
                        <a:rPr lang="nl-NL" sz="1500" dirty="0" err="1"/>
                        <a:t>group</a:t>
                      </a:r>
                      <a:r>
                        <a:rPr lang="nl-NL" sz="1500" dirty="0"/>
                        <a:t> </a:t>
                      </a:r>
                      <a:r>
                        <a:rPr lang="nl-NL" sz="1500" dirty="0" err="1"/>
                        <a:t>conversations</a:t>
                      </a:r>
                      <a:endParaRPr lang="nl-NL" sz="1500" dirty="0"/>
                    </a:p>
                  </a:txBody>
                  <a:tcPr marL="74295" marR="74295" marT="37148" marB="37148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500" dirty="0">
                          <a:hlinkClick r:id="rId9"/>
                        </a:rPr>
                        <a:t>https://graph.microsoft.com/v1.0/groups/&lt;id&gt;/conversations</a:t>
                      </a:r>
                      <a:endParaRPr lang="nl-NL" sz="1500" dirty="0"/>
                    </a:p>
                  </a:txBody>
                  <a:tcPr marL="74295" marR="74295" marT="37148" marB="37148"/>
                </a:tc>
                <a:extLst>
                  <a:ext uri="{0D108BD9-81ED-4DB2-BD59-A6C34878D82A}">
                    <a16:rowId xmlns:a16="http://schemas.microsoft.com/office/drawing/2014/main" xmlns="" val="3738976848"/>
                  </a:ext>
                </a:extLst>
              </a:tr>
              <a:tr h="301308">
                <a:tc>
                  <a:txBody>
                    <a:bodyPr/>
                    <a:lstStyle/>
                    <a:p>
                      <a:r>
                        <a:rPr lang="nl-NL" sz="1500" dirty="0"/>
                        <a:t>GET files </a:t>
                      </a:r>
                      <a:r>
                        <a:rPr lang="nl-NL" sz="1500" dirty="0" err="1"/>
                        <a:t>trending</a:t>
                      </a:r>
                      <a:r>
                        <a:rPr lang="nl-NL" sz="1500" dirty="0"/>
                        <a:t> </a:t>
                      </a:r>
                      <a:r>
                        <a:rPr lang="nl-NL" sz="1500" dirty="0" err="1"/>
                        <a:t>around</a:t>
                      </a:r>
                      <a:r>
                        <a:rPr lang="nl-NL" sz="1500" dirty="0"/>
                        <a:t> me</a:t>
                      </a:r>
                    </a:p>
                  </a:txBody>
                  <a:tcPr marL="74295" marR="74295" marT="37148" marB="37148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500" dirty="0">
                          <a:hlinkClick r:id="rId10"/>
                        </a:rPr>
                        <a:t>https://graph.microsoft.com/v1.0/me/insights/trending</a:t>
                      </a:r>
                      <a:endParaRPr lang="nl-NL" sz="1500" dirty="0"/>
                    </a:p>
                  </a:txBody>
                  <a:tcPr marL="74295" marR="74295" marT="37148" marB="37148"/>
                </a:tc>
                <a:extLst>
                  <a:ext uri="{0D108BD9-81ED-4DB2-BD59-A6C34878D82A}">
                    <a16:rowId xmlns:a16="http://schemas.microsoft.com/office/drawing/2014/main" xmlns="" val="3777986677"/>
                  </a:ext>
                </a:extLst>
              </a:tr>
              <a:tr h="301308">
                <a:tc>
                  <a:txBody>
                    <a:bodyPr/>
                    <a:lstStyle/>
                    <a:p>
                      <a:endParaRPr lang="nl-NL" sz="1500" dirty="0"/>
                    </a:p>
                  </a:txBody>
                  <a:tcPr marL="74295" marR="74295" marT="37148" marB="37148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nl-NL" sz="1500" dirty="0"/>
                    </a:p>
                  </a:txBody>
                  <a:tcPr marL="74295" marR="74295" marT="37148" marB="37148"/>
                </a:tc>
                <a:extLst>
                  <a:ext uri="{0D108BD9-81ED-4DB2-BD59-A6C34878D82A}">
                    <a16:rowId xmlns:a16="http://schemas.microsoft.com/office/drawing/2014/main" xmlns="" val="32520333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396933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1038" y="365126"/>
            <a:ext cx="8543925" cy="445757"/>
          </a:xfrm>
        </p:spPr>
        <p:txBody>
          <a:bodyPr/>
          <a:lstStyle/>
          <a:p>
            <a:r>
              <a:rPr lang="nl-NL" dirty="0" err="1"/>
              <a:t>Graph</a:t>
            </a:r>
            <a:r>
              <a:rPr lang="nl-NL" dirty="0"/>
              <a:t>, </a:t>
            </a:r>
            <a:r>
              <a:rPr lang="nl-NL" dirty="0" err="1"/>
              <a:t>Graph</a:t>
            </a:r>
            <a:r>
              <a:rPr lang="nl-NL" dirty="0"/>
              <a:t>, </a:t>
            </a:r>
            <a:r>
              <a:rPr lang="nl-NL" dirty="0" err="1"/>
              <a:t>Graph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1038" y="2112991"/>
            <a:ext cx="8543925" cy="3535462"/>
          </a:xfrm>
        </p:spPr>
        <p:txBody>
          <a:bodyPr/>
          <a:lstStyle/>
          <a:p>
            <a:r>
              <a:rPr lang="nl-NL" dirty="0" err="1"/>
              <a:t>Azure</a:t>
            </a:r>
            <a:r>
              <a:rPr lang="nl-NL" dirty="0"/>
              <a:t> AD </a:t>
            </a:r>
            <a:r>
              <a:rPr lang="nl-NL" dirty="0" err="1"/>
              <a:t>Graph</a:t>
            </a:r>
            <a:endParaRPr lang="nl-NL" dirty="0"/>
          </a:p>
          <a:p>
            <a:r>
              <a:rPr lang="nl-NL" dirty="0"/>
              <a:t>Open </a:t>
            </a:r>
            <a:r>
              <a:rPr lang="nl-NL" dirty="0" err="1"/>
              <a:t>Graph</a:t>
            </a:r>
            <a:endParaRPr lang="nl-NL" dirty="0"/>
          </a:p>
          <a:p>
            <a:r>
              <a:rPr lang="nl-NL" dirty="0"/>
              <a:t>Office </a:t>
            </a:r>
            <a:r>
              <a:rPr lang="nl-NL" dirty="0" err="1"/>
              <a:t>Graph</a:t>
            </a:r>
            <a:endParaRPr lang="nl-NL" dirty="0"/>
          </a:p>
          <a:p>
            <a:r>
              <a:rPr lang="nl-NL" dirty="0"/>
              <a:t>GQL</a:t>
            </a:r>
          </a:p>
          <a:p>
            <a:r>
              <a:rPr lang="nl-NL" dirty="0"/>
              <a:t>Office 365 </a:t>
            </a:r>
            <a:r>
              <a:rPr lang="nl-NL" dirty="0" err="1"/>
              <a:t>Unified</a:t>
            </a:r>
            <a:r>
              <a:rPr lang="nl-NL" dirty="0"/>
              <a:t> API</a:t>
            </a:r>
          </a:p>
          <a:p>
            <a:r>
              <a:rPr lang="nl-NL" dirty="0"/>
              <a:t>Microsoft </a:t>
            </a:r>
            <a:r>
              <a:rPr lang="nl-NL" dirty="0" err="1"/>
              <a:t>Graph</a:t>
            </a:r>
            <a:endParaRPr lang="nl-NL" dirty="0"/>
          </a:p>
          <a:p>
            <a:r>
              <a:rPr lang="nl-NL" dirty="0"/>
              <a:t>….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3503" y="2126258"/>
            <a:ext cx="4863165" cy="322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21771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PRESENTATIONDONOTDELETE" val="&lt;?xml version=&quot;1.0&quot; encoding=&quot;UTF-16&quot; standalone=&quot;yes&quot;?&gt;&#10;&lt;root&gt;&lt;version val=&quot;17192&quot;/&gt;&lt;partner val=&quot;610&quot;/&gt;&lt;CPresentation id=&quot;1&quot;&gt;&lt;m_defprecNumber idref=&quot;2&quot;/&gt;&lt;m_defprecPercent idref=&quot;3&quot;/&gt;&lt;m_defprecDate idref=&quot;4&quot;/&gt;&lt;m_defprecYear idref=&quot;5&quot;/&gt;&lt;m_defprecQuarter idref=&quot;6&quot;/&gt;&lt;m_defprecMonth idref=&quot;7&quot;/&gt;&lt;m_defprecWeek idref=&quot;8&quot;/&gt;&lt;m_defprecDay idref=&quot;9&quot;/&gt;&lt;m_eweekdayFirstOfWeek val=&quot;2&quot;/&gt;&lt;m_mruColor&gt;&lt;m_vecMRU length=&quot;0&quot;/&gt;&lt;/m_mruColor&gt;&lt;/CPresentation&gt;&lt;CDefaultPrec id=&quot;9&quot;&gt;&lt;m_precDefault/&gt;&lt;/CDefaultPrec&gt;&lt;CDefaultPrec id=&quot;8&quot;&gt;&lt;m_precDefault/&gt;&lt;/CDefaultPrec&gt;&lt;CDefaultPrec id=&quot;7&quot;&gt;&lt;m_precDefault/&gt;&lt;/CDefaultPrec&gt;&lt;CDefaultPrec id=&quot;6&quot;&gt;&lt;m_precDefault/&gt;&lt;/CDefaultPrec&gt;&lt;CDefaultPrec id=&quot;5&quot;&gt;&lt;m_precDefault/&gt;&lt;/CDefaultPrec&gt;&lt;CDefaultPrec id=&quot;4&quot;&gt;&lt;m_precDefault/&gt;&lt;/CDefaultPrec&gt;&lt;CDefaultPrec id=&quot;3&quot;&gt;&lt;m_precDefault/&gt;&lt;/CDefaultPrec&gt;&lt;CDefaultPrec id=&quot;2&quot;&gt;&lt;m_precDefault&gt;&lt;m_chDecimalSymbol&gt;,&lt;/m_chDecimalSymbol&gt;&lt;m_nGroupingDigits val=&quot;3&quot;/&gt;&lt;m_chGroupingSymbol&gt;.&lt;/m_chGroupingSymbol&gt;&lt;/m_precDefault&gt;&lt;/CDefaultPrec&gt;&lt;/root&gt;"/>
  <p:tag name="THINKCELLUNDODONOTDELETE" val="6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cOLV5mW.q0KZi163Pl1yLQ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jfCn1rK4qUmp5lj5ISq8xA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rciOYA.RlUiY0_0bhJg.jg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cOLV5mW.q0KZi163Pl1yLQ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jfCn1rK4qUmp5lj5ISq8xA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rciOYA.RlUiY0_0bhJg.jg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cOLV5mW.q0KZi163Pl1yLQ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jfCn1rK4qUmp5lj5ISq8xA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rciOYA.RlUiY0_0bhJg.jg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cOLV5mW.q0KZi163Pl1yLQ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jfCn1rK4qUmp5lj5ISq8xA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rciOYA.RlUiY0_0bhJg.jg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cOLV5mW.q0KZi163Pl1yLQ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jfCn1rK4qUmp5lj5ISq8xA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rciOYA.RlUiY0_0bhJg.jg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u8VTg_P6rkuq_fbZG2oYXw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cOLV5mW.q0KZi163Pl1yLQ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jfCn1rK4qUmp5lj5ISq8xA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rciOYA.RlUiY0_0bhJg.jg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cOLV5mW.q0KZi163Pl1yLQ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jfCn1rK4qUmp5lj5ISq8xA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rciOYA.RlUiY0_0bhJg.jg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8jhdt9jI2kmDW3acO87diQ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PHldxlhBv0miWYXN6H8BTQ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Nl9qzkNXSk2ij_NoCuEf2A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hk.3W3rhiEqWtBDEsi7Xgw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Nl9qzkNXSk2ij_NoCuEf2A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8jhdt9jI2kmDW3acO87diQ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tIjPmYduDEihDAvnsmSINQ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zz079BM2o06hslZIU5JQRQ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b7lR2ZPdT0GiqzvYZsxoow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zTl75Tp2nEy_4PpazGLtVA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DDnGmnlJWUybweSHRV5zMg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gQ5iGtRqU02KNLCmPGzp4A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Dc8wFtNDQEWdRtOXF1QyRg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MtFIJDhqukmiZrrs7RIxOQ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BBk8lAE_1EizYsNCWPJyzQ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LSf6F_6IvUOzE1MWebP3wg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lIkCAESggUqrdbLfjv5zDQ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wYnDl6hGIEiK2JQntAZnxg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hk.3W3rhiEqWtBDEsi7Xgw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cOLV5mW.q0KZi163Pl1yLQ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0nVqnsTkbEesDolNHQoqsQ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zDbv4V7vT0WxnXgCD5MXWQ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11Y1Bb0l0irz8SJoiUMeg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Zmxc0iXCQkmeiJMOi0JxKg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cF9GXJfe4kWec6UHbfCPKw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6kAk9o_lW0Ov.hm_5XvnyQ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OxU61rCZf0ui2sg3.Ux._w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xzY4oecJCE2aPB.u6loWPw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Xq6O2oonXUC.Ah4a29V_IQ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0nVqnsTkbEesDolNHQoqsQ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CUSTOMXMLID" val="{99E68366-C105-458C-9C4C-5A04C6A3239E}"/>
  <p:tag name="ATHENA.CUSTOMXMLCONTENT" val="&lt;?xml version=&quot;1.0&quot;?&gt;&lt;athena xmlns=&quot;http://schemas.microsoft.com/edu/athena&quot; version=&quot;0.1.3396.0&quot;&gt;&lt;timings duration=&quot;27998&quot;&gt;&lt;event time=&quot;3040&quot; type=&quot;OnNext&quot; clickIndex=&quot;1&quot; wacClickIndex=&quot;1&quot;/&gt;&lt;/timings&gt;&lt;/athena&gt;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1xI4A68crEiZSNCDbGy9gA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oGq5J2dxDUm3Ma.7NhQKKA"/>
</p:tagLst>
</file>

<file path=ppt/theme/theme1.xml><?xml version="1.0" encoding="utf-8"?>
<a:theme xmlns:a="http://schemas.openxmlformats.org/drawingml/2006/main" name="DCX_Mobile Solutions powerpoint template_2015">
  <a:themeElements>
    <a:clrScheme name="DCX">
      <a:dk1>
        <a:srgbClr val="00234B"/>
      </a:dk1>
      <a:lt1>
        <a:sysClr val="window" lastClr="FFFFFF"/>
      </a:lt1>
      <a:dk2>
        <a:srgbClr val="1C1C1C"/>
      </a:dk2>
      <a:lt2>
        <a:srgbClr val="B1B3B4"/>
      </a:lt2>
      <a:accent1>
        <a:srgbClr val="0098CC"/>
      </a:accent1>
      <a:accent2>
        <a:srgbClr val="CD1B31"/>
      </a:accent2>
      <a:accent3>
        <a:srgbClr val="598E20"/>
      </a:accent3>
      <a:accent4>
        <a:srgbClr val="ED771A"/>
      </a:accent4>
      <a:accent5>
        <a:srgbClr val="691E7C"/>
      </a:accent5>
      <a:accent6>
        <a:srgbClr val="FECC26"/>
      </a:accent6>
      <a:hlink>
        <a:srgbClr val="47D0FF"/>
      </a:hlink>
      <a:folHlink>
        <a:srgbClr val="BB53D5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6350" cap="flat" cmpd="sng" algn="ctr">
          <a:solidFill>
            <a:schemeClr val="tx2">
              <a:lumMod val="75000"/>
              <a:lumOff val="25000"/>
            </a:schemeClr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rtlCol="0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600" b="0" i="0" u="none" strike="noStrike" cap="none" normalizeH="0" baseline="0" dirty="0" smtClean="0">
            <a:ln>
              <a:noFill/>
            </a:ln>
            <a:solidFill>
              <a:schemeClr val="tx2"/>
            </a:solidFill>
            <a:effectLst/>
            <a:latin typeface="+mn-lt"/>
            <a:cs typeface="Arial" charset="0"/>
          </a:defRPr>
        </a:defPPr>
      </a:lstStyle>
    </a:spDef>
    <a:lnDef>
      <a:spPr>
        <a:ln>
          <a:solidFill>
            <a:schemeClr val="tx2"/>
          </a:solidFill>
          <a:prstDash val="soli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1400" dirty="0" err="1" smtClean="0">
            <a:solidFill>
              <a:schemeClr val="tx2">
                <a:lumMod val="50000"/>
              </a:schemeClr>
            </a:solidFill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DCX_Template 2015 (Internal)_Closing slides">
  <a:themeElements>
    <a:clrScheme name="DCX">
      <a:dk1>
        <a:srgbClr val="00234B"/>
      </a:dk1>
      <a:lt1>
        <a:sysClr val="window" lastClr="FFFFFF"/>
      </a:lt1>
      <a:dk2>
        <a:srgbClr val="1C1C1C"/>
      </a:dk2>
      <a:lt2>
        <a:srgbClr val="B1B3B4"/>
      </a:lt2>
      <a:accent1>
        <a:srgbClr val="0098CC"/>
      </a:accent1>
      <a:accent2>
        <a:srgbClr val="CD1B31"/>
      </a:accent2>
      <a:accent3>
        <a:srgbClr val="598E20"/>
      </a:accent3>
      <a:accent4>
        <a:srgbClr val="ED771A"/>
      </a:accent4>
      <a:accent5>
        <a:srgbClr val="691E7C"/>
      </a:accent5>
      <a:accent6>
        <a:srgbClr val="FECC26"/>
      </a:accent6>
      <a:hlink>
        <a:srgbClr val="47D0FF"/>
      </a:hlink>
      <a:folHlink>
        <a:srgbClr val="BB53D5"/>
      </a:folHlink>
    </a:clrScheme>
    <a:fontScheme name="D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C5C5C5"/>
        </a:solidFill>
        <a:ln>
          <a:solidFill>
            <a:srgbClr val="C5C5C5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DCX_Template 2015 (Internal)_Section Openers">
  <a:themeElements>
    <a:clrScheme name="DCX">
      <a:dk1>
        <a:srgbClr val="00234B"/>
      </a:dk1>
      <a:lt1>
        <a:sysClr val="window" lastClr="FFFFFF"/>
      </a:lt1>
      <a:dk2>
        <a:srgbClr val="1C1C1C"/>
      </a:dk2>
      <a:lt2>
        <a:srgbClr val="B1B3B4"/>
      </a:lt2>
      <a:accent1>
        <a:srgbClr val="0098CC"/>
      </a:accent1>
      <a:accent2>
        <a:srgbClr val="CD1B31"/>
      </a:accent2>
      <a:accent3>
        <a:srgbClr val="598E20"/>
      </a:accent3>
      <a:accent4>
        <a:srgbClr val="ED771A"/>
      </a:accent4>
      <a:accent5>
        <a:srgbClr val="691E7C"/>
      </a:accent5>
      <a:accent6>
        <a:srgbClr val="FECC26"/>
      </a:accent6>
      <a:hlink>
        <a:srgbClr val="47D0FF"/>
      </a:hlink>
      <a:folHlink>
        <a:srgbClr val="BB53D5"/>
      </a:folHlink>
    </a:clrScheme>
    <a:fontScheme name="Capgemini-New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athena xmlns="http://schemas.microsoft.com/edu/athena" version="0.1.3396.0">
  <timings duration="27998">
    <event time="3040" type="OnNext" clickIndex="1" wacClickIndex="1"/>
  </timings>
</athena>
</file>

<file path=customXml/itemProps1.xml><?xml version="1.0" encoding="utf-8"?>
<ds:datastoreItem xmlns:ds="http://schemas.openxmlformats.org/officeDocument/2006/customXml" ds:itemID="{0461E3AC-B8F5-4097-AB44-3EA61623D7B4}">
  <ds:schemaRefs>
    <ds:schemaRef ds:uri="http://schemas.microsoft.com/edu/athen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CG_DCX_Mobile Solutions powerpoint template_2015</Template>
  <TotalTime>11649</TotalTime>
  <Words>1201</Words>
  <Application>Microsoft Office PowerPoint</Application>
  <PresentationFormat>A4 Paper (210x297 mm)</PresentationFormat>
  <Paragraphs>279</Paragraphs>
  <Slides>33</Slides>
  <Notes>7</Notes>
  <HiddenSlides>1</HiddenSlides>
  <MMClips>0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3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8" baseType="lpstr">
      <vt:lpstr>Arial</vt:lpstr>
      <vt:lpstr>Arial Nova Light</vt:lpstr>
      <vt:lpstr>Calibri</vt:lpstr>
      <vt:lpstr>Consolas</vt:lpstr>
      <vt:lpstr>Segoe Pro Display</vt:lpstr>
      <vt:lpstr>Segoe Pro Display Light</vt:lpstr>
      <vt:lpstr>Segoe UI</vt:lpstr>
      <vt:lpstr>Segoe UI Semibold</vt:lpstr>
      <vt:lpstr>Times New Roman</vt:lpstr>
      <vt:lpstr>Trebuchet MS</vt:lpstr>
      <vt:lpstr>Wingdings</vt:lpstr>
      <vt:lpstr>DCX_Mobile Solutions powerpoint template_2015</vt:lpstr>
      <vt:lpstr>DCX_Template 2015 (Internal)_Closing slides</vt:lpstr>
      <vt:lpstr>DCX_Template 2015 (Internal)_Section Openers</vt:lpstr>
      <vt:lpstr>think-cell Slide</vt:lpstr>
      <vt:lpstr>Microsoft Graph Workshop</vt:lpstr>
      <vt:lpstr>Azure Portal and Office365 Access</vt:lpstr>
      <vt:lpstr>PowerPoint Presentation</vt:lpstr>
      <vt:lpstr>PowerPoint Presentation</vt:lpstr>
      <vt:lpstr>Office 365 by the numbers</vt:lpstr>
      <vt:lpstr>Office platform What can I build?</vt:lpstr>
      <vt:lpstr>Microsoft Graph API</vt:lpstr>
      <vt:lpstr>Unified API Style &amp; Single Endpoint</vt:lpstr>
      <vt:lpstr>Graph, Graph, Graph</vt:lpstr>
      <vt:lpstr>Authentication</vt:lpstr>
      <vt:lpstr>ADAL - Azure Active Directory and Office 365</vt:lpstr>
      <vt:lpstr>Consent</vt:lpstr>
      <vt:lpstr>Register your Application</vt:lpstr>
      <vt:lpstr>Autentication to Office 365</vt:lpstr>
      <vt:lpstr>Office UI Fabric              https://dev.office.com/fabric</vt:lpstr>
      <vt:lpstr>Documentation</vt:lpstr>
      <vt:lpstr>PowerPoint Presentation</vt:lpstr>
      <vt:lpstr>Web.config</vt:lpstr>
      <vt:lpstr>PowerPoint Presentation</vt:lpstr>
      <vt:lpstr>Some instructions</vt:lpstr>
      <vt:lpstr>Code for groups view</vt:lpstr>
      <vt:lpstr>Resetting your app after new permissions</vt:lpstr>
      <vt:lpstr>PowerPoint Presentation</vt:lpstr>
      <vt:lpstr>Some instructions</vt:lpstr>
      <vt:lpstr>Code for channels view</vt:lpstr>
      <vt:lpstr>Code for video view</vt:lpstr>
      <vt:lpstr>PowerPoint Presentation</vt:lpstr>
      <vt:lpstr>Webhooks</vt:lpstr>
      <vt:lpstr>Webhooks</vt:lpstr>
      <vt:lpstr>NGROK</vt:lpstr>
      <vt:lpstr>Some instructions</vt:lpstr>
      <vt:lpstr>Colour Palette</vt:lpstr>
      <vt:lpstr>PowerPoint Presentation</vt:lpstr>
    </vt:vector>
  </TitlesOfParts>
  <Company>Capgemini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Digital. Two steps ahead</dc:title>
  <dc:subject>Digital Customer Experience</dc:subject>
  <dc:creator>Veld, Carl in t</dc:creator>
  <cp:lastModifiedBy>Carl in 't Veld</cp:lastModifiedBy>
  <cp:revision>39</cp:revision>
  <dcterms:created xsi:type="dcterms:W3CDTF">2017-03-12T18:54:33Z</dcterms:created>
  <dcterms:modified xsi:type="dcterms:W3CDTF">2017-03-21T16:17:46Z</dcterms:modified>
</cp:coreProperties>
</file>